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8" r:id="rId2"/>
    <p:sldId id="320" r:id="rId3"/>
    <p:sldId id="317" r:id="rId4"/>
    <p:sldId id="319" r:id="rId5"/>
    <p:sldId id="264" r:id="rId6"/>
    <p:sldId id="266" r:id="rId7"/>
    <p:sldId id="330" r:id="rId8"/>
    <p:sldId id="272" r:id="rId9"/>
    <p:sldId id="274" r:id="rId10"/>
    <p:sldId id="324" r:id="rId11"/>
    <p:sldId id="326" r:id="rId12"/>
    <p:sldId id="315" r:id="rId13"/>
    <p:sldId id="327" r:id="rId14"/>
    <p:sldId id="278" r:id="rId15"/>
    <p:sldId id="328" r:id="rId16"/>
    <p:sldId id="288" r:id="rId17"/>
    <p:sldId id="331" r:id="rId18"/>
    <p:sldId id="300" r:id="rId19"/>
    <p:sldId id="332" r:id="rId20"/>
    <p:sldId id="322" r:id="rId21"/>
    <p:sldId id="329" r:id="rId22"/>
    <p:sldId id="323" r:id="rId23"/>
    <p:sldId id="308" r:id="rId24"/>
    <p:sldId id="321" r:id="rId25"/>
    <p:sldId id="325" r:id="rId26"/>
    <p:sldId id="333" r:id="rId27"/>
  </p:sldIdLst>
  <p:sldSz cx="13049250" cy="7870825"/>
  <p:notesSz cx="6799263" cy="9929813"/>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3" pos="3248" userDrawn="1">
          <p15:clr>
            <a:srgbClr val="A4A3A4"/>
          </p15:clr>
        </p15:guide>
        <p15:guide id="4" pos="8056" userDrawn="1">
          <p15:clr>
            <a:srgbClr val="A4A3A4"/>
          </p15:clr>
        </p15:guide>
        <p15:guide id="5" orient="horz" pos="1209" userDrawn="1">
          <p15:clr>
            <a:srgbClr val="A4A3A4"/>
          </p15:clr>
        </p15:guide>
        <p15:guide id="6" pos="4391" userDrawn="1">
          <p15:clr>
            <a:srgbClr val="A4A3A4"/>
          </p15:clr>
        </p15:guide>
        <p15:guide id="7" orient="horz" pos="4384" userDrawn="1">
          <p15:clr>
            <a:srgbClr val="A4A3A4"/>
          </p15:clr>
        </p15:guide>
        <p15:guide id="8" pos="415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150428-B717-4569-844B-5051CC0920DC}" name="MINOUFLET Loïc" initials="ML" userId="S::lminouflet@cma-normandie.fr::d949290a-9ccf-4a96-945e-8ef65da4ea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250"/>
    <a:srgbClr val="008656"/>
    <a:srgbClr val="A8131D"/>
    <a:srgbClr val="E8B400"/>
    <a:srgbClr val="B0D2D9"/>
    <a:srgbClr val="7030A0"/>
    <a:srgbClr val="FF3399"/>
    <a:srgbClr val="000000"/>
    <a:srgbClr val="EA4A3C"/>
    <a:srgbClr val="EA4B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5D75E9-5428-47AE-9FB1-B553F481DFFE}" v="8" dt="2023-06-29T10:01:48.72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1" d="100"/>
          <a:sy n="71" d="100"/>
        </p:scale>
        <p:origin x="917" y="53"/>
      </p:cViewPr>
      <p:guideLst>
        <p:guide orient="horz" pos="1164"/>
        <p:guide pos="3248"/>
        <p:guide pos="8056"/>
        <p:guide orient="horz" pos="1209"/>
        <p:guide pos="4391"/>
        <p:guide orient="horz" pos="4384"/>
        <p:guide pos="4155"/>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OUFLET Loïc" userId="d949290a-9ccf-4a96-945e-8ef65da4eadd" providerId="ADAL" clId="{71F8DE55-DED9-40BB-B038-BC80E58235F4}"/>
    <pc:docChg chg="undo redo custSel modSld">
      <pc:chgData name="MINOUFLET Loïc" userId="d949290a-9ccf-4a96-945e-8ef65da4eadd" providerId="ADAL" clId="{71F8DE55-DED9-40BB-B038-BC80E58235F4}" dt="2023-06-07T10:24:34.063" v="6222" actId="1038"/>
      <pc:docMkLst>
        <pc:docMk/>
      </pc:docMkLst>
      <pc:sldChg chg="modSp mod">
        <pc:chgData name="MINOUFLET Loïc" userId="d949290a-9ccf-4a96-945e-8ef65da4eadd" providerId="ADAL" clId="{71F8DE55-DED9-40BB-B038-BC80E58235F4}" dt="2023-06-07T07:17:35.486" v="24" actId="1076"/>
        <pc:sldMkLst>
          <pc:docMk/>
          <pc:sldMk cId="0" sldId="258"/>
        </pc:sldMkLst>
        <pc:spChg chg="mod">
          <ac:chgData name="MINOUFLET Loïc" userId="d949290a-9ccf-4a96-945e-8ef65da4eadd" providerId="ADAL" clId="{71F8DE55-DED9-40BB-B038-BC80E58235F4}" dt="2023-06-07T07:17:35.486" v="24" actId="1076"/>
          <ac:spMkLst>
            <pc:docMk/>
            <pc:sldMk cId="0" sldId="258"/>
            <ac:spMk id="10" creationId="{316A2FCE-7E05-87D3-1C06-73F420684A51}"/>
          </ac:spMkLst>
        </pc:spChg>
      </pc:sldChg>
      <pc:sldChg chg="addSp delSp modSp mod">
        <pc:chgData name="MINOUFLET Loïc" userId="d949290a-9ccf-4a96-945e-8ef65da4eadd" providerId="ADAL" clId="{71F8DE55-DED9-40BB-B038-BC80E58235F4}" dt="2023-06-07T08:05:49.335" v="322" actId="1076"/>
        <pc:sldMkLst>
          <pc:docMk/>
          <pc:sldMk cId="0" sldId="264"/>
        </pc:sldMkLst>
        <pc:spChg chg="mod">
          <ac:chgData name="MINOUFLET Loïc" userId="d949290a-9ccf-4a96-945e-8ef65da4eadd" providerId="ADAL" clId="{71F8DE55-DED9-40BB-B038-BC80E58235F4}" dt="2023-06-07T07:22:23.843" v="69" actId="113"/>
          <ac:spMkLst>
            <pc:docMk/>
            <pc:sldMk cId="0" sldId="264"/>
            <ac:spMk id="2" creationId="{DBF74CCC-3D43-5E98-3160-04490AA652D9}"/>
          </ac:spMkLst>
        </pc:spChg>
        <pc:spChg chg="mod">
          <ac:chgData name="MINOUFLET Loïc" userId="d949290a-9ccf-4a96-945e-8ef65da4eadd" providerId="ADAL" clId="{71F8DE55-DED9-40BB-B038-BC80E58235F4}" dt="2023-06-07T08:05:16.203" v="316" actId="1076"/>
          <ac:spMkLst>
            <pc:docMk/>
            <pc:sldMk cId="0" sldId="264"/>
            <ac:spMk id="5" creationId="{B4C085C9-F01E-0168-D87E-B076ADB666CA}"/>
          </ac:spMkLst>
        </pc:spChg>
        <pc:spChg chg="mod">
          <ac:chgData name="MINOUFLET Loïc" userId="d949290a-9ccf-4a96-945e-8ef65da4eadd" providerId="ADAL" clId="{71F8DE55-DED9-40BB-B038-BC80E58235F4}" dt="2023-06-07T08:05:49.335" v="322" actId="1076"/>
          <ac:spMkLst>
            <pc:docMk/>
            <pc:sldMk cId="0" sldId="264"/>
            <ac:spMk id="9" creationId="{6DFEA6D9-E423-DE30-59AA-CCC5170A7A99}"/>
          </ac:spMkLst>
        </pc:spChg>
        <pc:picChg chg="mod">
          <ac:chgData name="MINOUFLET Loïc" userId="d949290a-9ccf-4a96-945e-8ef65da4eadd" providerId="ADAL" clId="{71F8DE55-DED9-40BB-B038-BC80E58235F4}" dt="2023-06-07T07:59:05.517" v="262" actId="1076"/>
          <ac:picMkLst>
            <pc:docMk/>
            <pc:sldMk cId="0" sldId="264"/>
            <ac:picMk id="10" creationId="{19577FF0-8563-AAB2-3085-74ED4E17B8D2}"/>
          </ac:picMkLst>
        </pc:picChg>
        <pc:picChg chg="mod">
          <ac:chgData name="MINOUFLET Loïc" userId="d949290a-9ccf-4a96-945e-8ef65da4eadd" providerId="ADAL" clId="{71F8DE55-DED9-40BB-B038-BC80E58235F4}" dt="2023-06-07T07:59:05.517" v="262" actId="1076"/>
          <ac:picMkLst>
            <pc:docMk/>
            <pc:sldMk cId="0" sldId="264"/>
            <ac:picMk id="1050" creationId="{DEE742CB-C6AC-A263-73AC-ADDE24A0BFEC}"/>
          </ac:picMkLst>
        </pc:picChg>
        <pc:picChg chg="del">
          <ac:chgData name="MINOUFLET Loïc" userId="d949290a-9ccf-4a96-945e-8ef65da4eadd" providerId="ADAL" clId="{71F8DE55-DED9-40BB-B038-BC80E58235F4}" dt="2023-06-07T07:50:18.462" v="187" actId="478"/>
          <ac:picMkLst>
            <pc:docMk/>
            <pc:sldMk cId="0" sldId="264"/>
            <ac:picMk id="4098" creationId="{38226F3F-332F-3E6E-78B5-0BD72B93CDC2}"/>
          </ac:picMkLst>
        </pc:picChg>
        <pc:picChg chg="mod">
          <ac:chgData name="MINOUFLET Loïc" userId="d949290a-9ccf-4a96-945e-8ef65da4eadd" providerId="ADAL" clId="{71F8DE55-DED9-40BB-B038-BC80E58235F4}" dt="2023-06-07T08:05:20.123" v="318" actId="1076"/>
          <ac:picMkLst>
            <pc:docMk/>
            <pc:sldMk cId="0" sldId="264"/>
            <ac:picMk id="4106" creationId="{E923EF01-6ADD-9E76-42E6-82BA0D388C09}"/>
          </ac:picMkLst>
        </pc:picChg>
        <pc:picChg chg="add mod">
          <ac:chgData name="MINOUFLET Loïc" userId="d949290a-9ccf-4a96-945e-8ef65da4eadd" providerId="ADAL" clId="{71F8DE55-DED9-40BB-B038-BC80E58235F4}" dt="2023-06-07T07:59:05.517" v="262" actId="1076"/>
          <ac:picMkLst>
            <pc:docMk/>
            <pc:sldMk cId="0" sldId="264"/>
            <ac:picMk id="5122" creationId="{090646F2-3F75-73D6-4F16-8925C3297D67}"/>
          </ac:picMkLst>
        </pc:picChg>
      </pc:sldChg>
      <pc:sldChg chg="addSp delSp modSp mod">
        <pc:chgData name="MINOUFLET Loïc" userId="d949290a-9ccf-4a96-945e-8ef65da4eadd" providerId="ADAL" clId="{71F8DE55-DED9-40BB-B038-BC80E58235F4}" dt="2023-06-07T08:06:02.103" v="325" actId="14100"/>
        <pc:sldMkLst>
          <pc:docMk/>
          <pc:sldMk cId="0" sldId="266"/>
        </pc:sldMkLst>
        <pc:spChg chg="mod">
          <ac:chgData name="MINOUFLET Loïc" userId="d949290a-9ccf-4a96-945e-8ef65da4eadd" providerId="ADAL" clId="{71F8DE55-DED9-40BB-B038-BC80E58235F4}" dt="2023-06-07T08:05:59.864" v="324" actId="1076"/>
          <ac:spMkLst>
            <pc:docMk/>
            <pc:sldMk cId="0" sldId="266"/>
            <ac:spMk id="9" creationId="{7BB8ACA4-2BBC-E218-AB17-261B93DD0BF4}"/>
          </ac:spMkLst>
        </pc:spChg>
        <pc:spChg chg="mod">
          <ac:chgData name="MINOUFLET Loïc" userId="d949290a-9ccf-4a96-945e-8ef65da4eadd" providerId="ADAL" clId="{71F8DE55-DED9-40BB-B038-BC80E58235F4}" dt="2023-06-07T08:05:29.269" v="319" actId="1076"/>
          <ac:spMkLst>
            <pc:docMk/>
            <pc:sldMk cId="0" sldId="266"/>
            <ac:spMk id="12" creationId="{F1076B54-539A-E021-845C-1CD4707DE628}"/>
          </ac:spMkLst>
        </pc:spChg>
        <pc:picChg chg="mod">
          <ac:chgData name="MINOUFLET Loïc" userId="d949290a-9ccf-4a96-945e-8ef65da4eadd" providerId="ADAL" clId="{71F8DE55-DED9-40BB-B038-BC80E58235F4}" dt="2023-06-07T07:57:30.801" v="248" actId="1076"/>
          <ac:picMkLst>
            <pc:docMk/>
            <pc:sldMk cId="0" sldId="266"/>
            <ac:picMk id="8" creationId="{390AF0FC-066D-468D-CA37-67808E80BEE0}"/>
          </ac:picMkLst>
        </pc:picChg>
        <pc:picChg chg="mod">
          <ac:chgData name="MINOUFLET Loïc" userId="d949290a-9ccf-4a96-945e-8ef65da4eadd" providerId="ADAL" clId="{71F8DE55-DED9-40BB-B038-BC80E58235F4}" dt="2023-06-07T07:56:48.220" v="232" actId="1076"/>
          <ac:picMkLst>
            <pc:docMk/>
            <pc:sldMk cId="0" sldId="266"/>
            <ac:picMk id="3078" creationId="{4A0A2925-356F-D16E-FD5B-60B8DB1B7D24}"/>
          </ac:picMkLst>
        </pc:picChg>
        <pc:picChg chg="del">
          <ac:chgData name="MINOUFLET Loïc" userId="d949290a-9ccf-4a96-945e-8ef65da4eadd" providerId="ADAL" clId="{71F8DE55-DED9-40BB-B038-BC80E58235F4}" dt="2023-06-07T07:51:10.470" v="190" actId="478"/>
          <ac:picMkLst>
            <pc:docMk/>
            <pc:sldMk cId="0" sldId="266"/>
            <ac:picMk id="3080" creationId="{E6F83783-DC20-7BF6-9A00-2E00B7D63C21}"/>
          </ac:picMkLst>
        </pc:picChg>
        <pc:picChg chg="mod">
          <ac:chgData name="MINOUFLET Loïc" userId="d949290a-9ccf-4a96-945e-8ef65da4eadd" providerId="ADAL" clId="{71F8DE55-DED9-40BB-B038-BC80E58235F4}" dt="2023-06-07T07:57:09.888" v="244" actId="1035"/>
          <ac:picMkLst>
            <pc:docMk/>
            <pc:sldMk cId="0" sldId="266"/>
            <ac:picMk id="3090" creationId="{3F009EFA-BD71-D9C3-6601-4A975A8FEBF8}"/>
          </ac:picMkLst>
        </pc:picChg>
        <pc:picChg chg="mod">
          <ac:chgData name="MINOUFLET Loïc" userId="d949290a-9ccf-4a96-945e-8ef65da4eadd" providerId="ADAL" clId="{71F8DE55-DED9-40BB-B038-BC80E58235F4}" dt="2023-06-07T08:06:02.103" v="325" actId="14100"/>
          <ac:picMkLst>
            <pc:docMk/>
            <pc:sldMk cId="0" sldId="266"/>
            <ac:picMk id="3092" creationId="{786DD00F-0854-1C53-BC47-3585A2DAC97E}"/>
          </ac:picMkLst>
        </pc:picChg>
        <pc:picChg chg="add mod">
          <ac:chgData name="MINOUFLET Loïc" userId="d949290a-9ccf-4a96-945e-8ef65da4eadd" providerId="ADAL" clId="{71F8DE55-DED9-40BB-B038-BC80E58235F4}" dt="2023-06-07T07:56:48.220" v="232" actId="1076"/>
          <ac:picMkLst>
            <pc:docMk/>
            <pc:sldMk cId="0" sldId="266"/>
            <ac:picMk id="6146" creationId="{F9B5E548-1B2A-C03E-A4F7-41B8116269D6}"/>
          </ac:picMkLst>
        </pc:picChg>
      </pc:sldChg>
      <pc:sldChg chg="modSp">
        <pc:chgData name="MINOUFLET Loïc" userId="d949290a-9ccf-4a96-945e-8ef65da4eadd" providerId="ADAL" clId="{71F8DE55-DED9-40BB-B038-BC80E58235F4}" dt="2023-06-07T08:00:00.925" v="276" actId="1076"/>
        <pc:sldMkLst>
          <pc:docMk/>
          <pc:sldMk cId="0" sldId="272"/>
        </pc:sldMkLst>
        <pc:picChg chg="mod">
          <ac:chgData name="MINOUFLET Loïc" userId="d949290a-9ccf-4a96-945e-8ef65da4eadd" providerId="ADAL" clId="{71F8DE55-DED9-40BB-B038-BC80E58235F4}" dt="2023-06-07T08:00:00.925" v="276" actId="1076"/>
          <ac:picMkLst>
            <pc:docMk/>
            <pc:sldMk cId="0" sldId="272"/>
            <ac:picMk id="6148" creationId="{51BCE05E-5EF3-CD70-1670-756B0BD780DC}"/>
          </ac:picMkLst>
        </pc:picChg>
      </pc:sldChg>
      <pc:sldChg chg="modSp mod">
        <pc:chgData name="MINOUFLET Loïc" userId="d949290a-9ccf-4a96-945e-8ef65da4eadd" providerId="ADAL" clId="{71F8DE55-DED9-40BB-B038-BC80E58235F4}" dt="2023-06-07T08:06:37.732" v="333" actId="14100"/>
        <pc:sldMkLst>
          <pc:docMk/>
          <pc:sldMk cId="0" sldId="274"/>
        </pc:sldMkLst>
        <pc:spChg chg="mod">
          <ac:chgData name="MINOUFLET Loïc" userId="d949290a-9ccf-4a96-945e-8ef65da4eadd" providerId="ADAL" clId="{71F8DE55-DED9-40BB-B038-BC80E58235F4}" dt="2023-06-07T08:06:21.580" v="328" actId="1076"/>
          <ac:spMkLst>
            <pc:docMk/>
            <pc:sldMk cId="0" sldId="274"/>
            <ac:spMk id="5" creationId="{73F068E5-2FA1-42C2-C1F6-8A89E77C6B04}"/>
          </ac:spMkLst>
        </pc:spChg>
        <pc:spChg chg="mod">
          <ac:chgData name="MINOUFLET Loïc" userId="d949290a-9ccf-4a96-945e-8ef65da4eadd" providerId="ADAL" clId="{71F8DE55-DED9-40BB-B038-BC80E58235F4}" dt="2023-06-07T08:06:35.884" v="332" actId="14100"/>
          <ac:spMkLst>
            <pc:docMk/>
            <pc:sldMk cId="0" sldId="274"/>
            <ac:spMk id="6" creationId="{C468FD85-615F-9DBF-6136-B33C0BC0B7BB}"/>
          </ac:spMkLst>
        </pc:spChg>
        <pc:picChg chg="mod">
          <ac:chgData name="MINOUFLET Loïc" userId="d949290a-9ccf-4a96-945e-8ef65da4eadd" providerId="ADAL" clId="{71F8DE55-DED9-40BB-B038-BC80E58235F4}" dt="2023-06-07T07:58:10.142" v="255" actId="1076"/>
          <ac:picMkLst>
            <pc:docMk/>
            <pc:sldMk cId="0" sldId="274"/>
            <ac:picMk id="1026" creationId="{AEF3EECC-65EA-F77F-EFA0-FA54986DD287}"/>
          </ac:picMkLst>
        </pc:picChg>
        <pc:picChg chg="mod">
          <ac:chgData name="MINOUFLET Loïc" userId="d949290a-9ccf-4a96-945e-8ef65da4eadd" providerId="ADAL" clId="{71F8DE55-DED9-40BB-B038-BC80E58235F4}" dt="2023-06-07T07:58:10.142" v="255" actId="1076"/>
          <ac:picMkLst>
            <pc:docMk/>
            <pc:sldMk cId="0" sldId="274"/>
            <ac:picMk id="1028" creationId="{8FCAC230-2F7A-9610-A9DD-C27D0D7ED9D2}"/>
          </ac:picMkLst>
        </pc:picChg>
        <pc:picChg chg="mod">
          <ac:chgData name="MINOUFLET Loïc" userId="d949290a-9ccf-4a96-945e-8ef65da4eadd" providerId="ADAL" clId="{71F8DE55-DED9-40BB-B038-BC80E58235F4}" dt="2023-06-07T07:58:10.142" v="255" actId="1076"/>
          <ac:picMkLst>
            <pc:docMk/>
            <pc:sldMk cId="0" sldId="274"/>
            <ac:picMk id="1030" creationId="{100276A1-51A9-123A-573D-48EEACC6AE91}"/>
          </ac:picMkLst>
        </pc:picChg>
        <pc:picChg chg="mod">
          <ac:chgData name="MINOUFLET Loïc" userId="d949290a-9ccf-4a96-945e-8ef65da4eadd" providerId="ADAL" clId="{71F8DE55-DED9-40BB-B038-BC80E58235F4}" dt="2023-06-07T08:06:37.732" v="333" actId="14100"/>
          <ac:picMkLst>
            <pc:docMk/>
            <pc:sldMk cId="0" sldId="274"/>
            <ac:picMk id="1032" creationId="{8424F221-0743-A8DA-20A7-ABD33404D91C}"/>
          </ac:picMkLst>
        </pc:picChg>
      </pc:sldChg>
      <pc:sldChg chg="addSp delSp modSp mod">
        <pc:chgData name="MINOUFLET Loïc" userId="d949290a-9ccf-4a96-945e-8ef65da4eadd" providerId="ADAL" clId="{71F8DE55-DED9-40BB-B038-BC80E58235F4}" dt="2023-06-07T08:02:58.232" v="296" actId="1076"/>
        <pc:sldMkLst>
          <pc:docMk/>
          <pc:sldMk cId="0" sldId="278"/>
        </pc:sldMkLst>
        <pc:spChg chg="mod">
          <ac:chgData name="MINOUFLET Loïc" userId="d949290a-9ccf-4a96-945e-8ef65da4eadd" providerId="ADAL" clId="{71F8DE55-DED9-40BB-B038-BC80E58235F4}" dt="2023-06-07T07:55:31.683" v="224" actId="14100"/>
          <ac:spMkLst>
            <pc:docMk/>
            <pc:sldMk cId="0" sldId="278"/>
            <ac:spMk id="19" creationId="{31F6FC63-9B63-666C-574B-342277B7A9F7}"/>
          </ac:spMkLst>
        </pc:spChg>
        <pc:picChg chg="del">
          <ac:chgData name="MINOUFLET Loïc" userId="d949290a-9ccf-4a96-945e-8ef65da4eadd" providerId="ADAL" clId="{71F8DE55-DED9-40BB-B038-BC80E58235F4}" dt="2023-06-07T07:54:58.057" v="217" actId="478"/>
          <ac:picMkLst>
            <pc:docMk/>
            <pc:sldMk cId="0" sldId="278"/>
            <ac:picMk id="2050" creationId="{0CB9E945-D21E-C001-D4C5-DBCD05DE3B6F}"/>
          </ac:picMkLst>
        </pc:picChg>
        <pc:picChg chg="add del mod">
          <ac:chgData name="MINOUFLET Loïc" userId="d949290a-9ccf-4a96-945e-8ef65da4eadd" providerId="ADAL" clId="{71F8DE55-DED9-40BB-B038-BC80E58235F4}" dt="2023-06-07T08:02:52.597" v="293" actId="478"/>
          <ac:picMkLst>
            <pc:docMk/>
            <pc:sldMk cId="0" sldId="278"/>
            <ac:picMk id="8194" creationId="{9D3EBD1C-2E83-ECAD-5148-2855D36A837C}"/>
          </ac:picMkLst>
        </pc:picChg>
        <pc:picChg chg="add mod">
          <ac:chgData name="MINOUFLET Loïc" userId="d949290a-9ccf-4a96-945e-8ef65da4eadd" providerId="ADAL" clId="{71F8DE55-DED9-40BB-B038-BC80E58235F4}" dt="2023-06-07T08:02:58.232" v="296" actId="1076"/>
          <ac:picMkLst>
            <pc:docMk/>
            <pc:sldMk cId="0" sldId="278"/>
            <ac:picMk id="8196" creationId="{0BCBF8A0-93B2-8D24-C436-63B9ADC87588}"/>
          </ac:picMkLst>
        </pc:picChg>
      </pc:sldChg>
      <pc:sldChg chg="addSp delSp modSp mod">
        <pc:chgData name="MINOUFLET Loïc" userId="d949290a-9ccf-4a96-945e-8ef65da4eadd" providerId="ADAL" clId="{71F8DE55-DED9-40BB-B038-BC80E58235F4}" dt="2023-06-07T08:23:25.183" v="397" actId="1076"/>
        <pc:sldMkLst>
          <pc:docMk/>
          <pc:sldMk cId="0" sldId="288"/>
        </pc:sldMkLst>
        <pc:spChg chg="mod">
          <ac:chgData name="MINOUFLET Loïc" userId="d949290a-9ccf-4a96-945e-8ef65da4eadd" providerId="ADAL" clId="{71F8DE55-DED9-40BB-B038-BC80E58235F4}" dt="2023-06-07T08:05:02.264" v="315" actId="1036"/>
          <ac:spMkLst>
            <pc:docMk/>
            <pc:sldMk cId="0" sldId="288"/>
            <ac:spMk id="3" creationId="{08F24B44-FDBA-553E-94DD-2AD4D8E87714}"/>
          </ac:spMkLst>
        </pc:spChg>
        <pc:spChg chg="mod">
          <ac:chgData name="MINOUFLET Loïc" userId="d949290a-9ccf-4a96-945e-8ef65da4eadd" providerId="ADAL" clId="{71F8DE55-DED9-40BB-B038-BC80E58235F4}" dt="2023-06-07T08:23:25.183" v="397" actId="1076"/>
          <ac:spMkLst>
            <pc:docMk/>
            <pc:sldMk cId="0" sldId="288"/>
            <ac:spMk id="10" creationId="{CD2FBDDF-7E97-BB8A-CECD-A843DBC6CC41}"/>
          </ac:spMkLst>
        </pc:spChg>
        <pc:spChg chg="mod">
          <ac:chgData name="MINOUFLET Loïc" userId="d949290a-9ccf-4a96-945e-8ef65da4eadd" providerId="ADAL" clId="{71F8DE55-DED9-40BB-B038-BC80E58235F4}" dt="2023-06-07T08:12:21.145" v="365" actId="14100"/>
          <ac:spMkLst>
            <pc:docMk/>
            <pc:sldMk cId="0" sldId="288"/>
            <ac:spMk id="12" creationId="{198E52B4-9DDE-E53B-3151-048F5C32AC78}"/>
          </ac:spMkLst>
        </pc:spChg>
        <pc:picChg chg="mod">
          <ac:chgData name="MINOUFLET Loïc" userId="d949290a-9ccf-4a96-945e-8ef65da4eadd" providerId="ADAL" clId="{71F8DE55-DED9-40BB-B038-BC80E58235F4}" dt="2023-06-07T08:04:54.783" v="308" actId="1076"/>
          <ac:picMkLst>
            <pc:docMk/>
            <pc:sldMk cId="0" sldId="288"/>
            <ac:picMk id="8" creationId="{C2B6AD44-D100-E029-7DD6-445939259CE7}"/>
          </ac:picMkLst>
        </pc:picChg>
        <pc:picChg chg="del">
          <ac:chgData name="MINOUFLET Loïc" userId="d949290a-9ccf-4a96-945e-8ef65da4eadd" providerId="ADAL" clId="{71F8DE55-DED9-40BB-B038-BC80E58235F4}" dt="2023-06-07T07:47:37.335" v="177" actId="478"/>
          <ac:picMkLst>
            <pc:docMk/>
            <pc:sldMk cId="0" sldId="288"/>
            <ac:picMk id="9" creationId="{3EB67F5E-FC76-033A-ED1D-2D1C8C4E7039}"/>
          </ac:picMkLst>
        </pc:picChg>
        <pc:picChg chg="mod">
          <ac:chgData name="MINOUFLET Loïc" userId="d949290a-9ccf-4a96-945e-8ef65da4eadd" providerId="ADAL" clId="{71F8DE55-DED9-40BB-B038-BC80E58235F4}" dt="2023-06-07T08:04:54.783" v="308" actId="1076"/>
          <ac:picMkLst>
            <pc:docMk/>
            <pc:sldMk cId="0" sldId="288"/>
            <ac:picMk id="2060" creationId="{35FCE2E5-1503-681E-7E1A-0BCD91E184B5}"/>
          </ac:picMkLst>
        </pc:picChg>
        <pc:picChg chg="add mod">
          <ac:chgData name="MINOUFLET Loïc" userId="d949290a-9ccf-4a96-945e-8ef65da4eadd" providerId="ADAL" clId="{71F8DE55-DED9-40BB-B038-BC80E58235F4}" dt="2023-06-07T08:04:54.783" v="308" actId="1076"/>
          <ac:picMkLst>
            <pc:docMk/>
            <pc:sldMk cId="0" sldId="288"/>
            <ac:picMk id="3074" creationId="{4B2B9E98-9EF0-9309-B614-AD9FF8C2FAAA}"/>
          </ac:picMkLst>
        </pc:picChg>
      </pc:sldChg>
      <pc:sldChg chg="modSp mod">
        <pc:chgData name="MINOUFLET Loïc" userId="d949290a-9ccf-4a96-945e-8ef65da4eadd" providerId="ADAL" clId="{71F8DE55-DED9-40BB-B038-BC80E58235F4}" dt="2023-06-07T08:12:35.907" v="369" actId="14100"/>
        <pc:sldMkLst>
          <pc:docMk/>
          <pc:sldMk cId="0" sldId="300"/>
        </pc:sldMkLst>
        <pc:spChg chg="mod">
          <ac:chgData name="MINOUFLET Loïc" userId="d949290a-9ccf-4a96-945e-8ef65da4eadd" providerId="ADAL" clId="{71F8DE55-DED9-40BB-B038-BC80E58235F4}" dt="2023-06-07T07:23:43.308" v="71" actId="1076"/>
          <ac:spMkLst>
            <pc:docMk/>
            <pc:sldMk cId="0" sldId="300"/>
            <ac:spMk id="3" creationId="{96461F11-4DF4-5301-38BD-CDBFD6C38A26}"/>
          </ac:spMkLst>
        </pc:spChg>
        <pc:spChg chg="mod">
          <ac:chgData name="MINOUFLET Loïc" userId="d949290a-9ccf-4a96-945e-8ef65da4eadd" providerId="ADAL" clId="{71F8DE55-DED9-40BB-B038-BC80E58235F4}" dt="2023-06-07T08:12:35.907" v="369" actId="14100"/>
          <ac:spMkLst>
            <pc:docMk/>
            <pc:sldMk cId="0" sldId="300"/>
            <ac:spMk id="8" creationId="{D8E37F92-D7F6-4818-D261-1A2505BF5190}"/>
          </ac:spMkLst>
        </pc:spChg>
        <pc:picChg chg="mod">
          <ac:chgData name="MINOUFLET Loïc" userId="d949290a-9ccf-4a96-945e-8ef65da4eadd" providerId="ADAL" clId="{71F8DE55-DED9-40BB-B038-BC80E58235F4}" dt="2023-06-07T08:08:59.838" v="343" actId="1038"/>
          <ac:picMkLst>
            <pc:docMk/>
            <pc:sldMk cId="0" sldId="300"/>
            <ac:picMk id="9" creationId="{52A3F81C-2384-441E-9E27-269B4C2D1F53}"/>
          </ac:picMkLst>
        </pc:picChg>
        <pc:picChg chg="mod">
          <ac:chgData name="MINOUFLET Loïc" userId="d949290a-9ccf-4a96-945e-8ef65da4eadd" providerId="ADAL" clId="{71F8DE55-DED9-40BB-B038-BC80E58235F4}" dt="2023-06-07T08:08:57.989" v="342" actId="1038"/>
          <ac:picMkLst>
            <pc:docMk/>
            <pc:sldMk cId="0" sldId="300"/>
            <ac:picMk id="3074" creationId="{655E9441-12BB-7AED-39D0-7F5C00F225EB}"/>
          </ac:picMkLst>
        </pc:picChg>
        <pc:picChg chg="mod">
          <ac:chgData name="MINOUFLET Loïc" userId="d949290a-9ccf-4a96-945e-8ef65da4eadd" providerId="ADAL" clId="{71F8DE55-DED9-40BB-B038-BC80E58235F4}" dt="2023-06-07T08:08:54.510" v="341" actId="1076"/>
          <ac:picMkLst>
            <pc:docMk/>
            <pc:sldMk cId="0" sldId="300"/>
            <ac:picMk id="3080" creationId="{5F8C3DF4-783D-FE3E-B419-2F3A32970B4D}"/>
          </ac:picMkLst>
        </pc:picChg>
      </pc:sldChg>
      <pc:sldChg chg="addSp delSp modSp mod">
        <pc:chgData name="MINOUFLET Loïc" userId="d949290a-9ccf-4a96-945e-8ef65da4eadd" providerId="ADAL" clId="{71F8DE55-DED9-40BB-B038-BC80E58235F4}" dt="2023-06-07T10:02:10.885" v="4966" actId="20577"/>
        <pc:sldMkLst>
          <pc:docMk/>
          <pc:sldMk cId="0" sldId="308"/>
        </pc:sldMkLst>
        <pc:spChg chg="mod">
          <ac:chgData name="MINOUFLET Loïc" userId="d949290a-9ccf-4a96-945e-8ef65da4eadd" providerId="ADAL" clId="{71F8DE55-DED9-40BB-B038-BC80E58235F4}" dt="2023-06-07T08:24:15.278" v="398" actId="1076"/>
          <ac:spMkLst>
            <pc:docMk/>
            <pc:sldMk cId="0" sldId="308"/>
            <ac:spMk id="6" creationId="{F09A6EE4-0081-41A1-4A5A-C0BBAAE1D907}"/>
          </ac:spMkLst>
        </pc:spChg>
        <pc:spChg chg="mod">
          <ac:chgData name="MINOUFLET Loïc" userId="d949290a-9ccf-4a96-945e-8ef65da4eadd" providerId="ADAL" clId="{71F8DE55-DED9-40BB-B038-BC80E58235F4}" dt="2023-06-07T10:02:10.885" v="4966" actId="20577"/>
          <ac:spMkLst>
            <pc:docMk/>
            <pc:sldMk cId="0" sldId="308"/>
            <ac:spMk id="8" creationId="{8FC52283-0071-C402-CC48-2B4BFC6AF7C2}"/>
          </ac:spMkLst>
        </pc:spChg>
        <pc:picChg chg="del mod">
          <ac:chgData name="MINOUFLET Loïc" userId="d949290a-9ccf-4a96-945e-8ef65da4eadd" providerId="ADAL" clId="{71F8DE55-DED9-40BB-B038-BC80E58235F4}" dt="2023-06-07T09:48:38.227" v="3605" actId="478"/>
          <ac:picMkLst>
            <pc:docMk/>
            <pc:sldMk cId="0" sldId="308"/>
            <ac:picMk id="1026" creationId="{9428A1BE-BD6C-C027-38F5-F18F5E73FA1C}"/>
          </ac:picMkLst>
        </pc:picChg>
        <pc:picChg chg="add mod">
          <ac:chgData name="MINOUFLET Loïc" userId="d949290a-9ccf-4a96-945e-8ef65da4eadd" providerId="ADAL" clId="{71F8DE55-DED9-40BB-B038-BC80E58235F4}" dt="2023-06-07T09:49:07.427" v="3608" actId="1076"/>
          <ac:picMkLst>
            <pc:docMk/>
            <pc:sldMk cId="0" sldId="308"/>
            <ac:picMk id="12290" creationId="{A1FB220F-292B-E282-3CAC-1BF18E7315BE}"/>
          </ac:picMkLst>
        </pc:picChg>
      </pc:sldChg>
      <pc:sldChg chg="addSp delSp modSp mod">
        <pc:chgData name="MINOUFLET Loïc" userId="d949290a-9ccf-4a96-945e-8ef65da4eadd" providerId="ADAL" clId="{71F8DE55-DED9-40BB-B038-BC80E58235F4}" dt="2023-06-07T08:02:15.835" v="292" actId="1076"/>
        <pc:sldMkLst>
          <pc:docMk/>
          <pc:sldMk cId="2682108959" sldId="315"/>
        </pc:sldMkLst>
        <pc:spChg chg="mod">
          <ac:chgData name="MINOUFLET Loïc" userId="d949290a-9ccf-4a96-945e-8ef65da4eadd" providerId="ADAL" clId="{71F8DE55-DED9-40BB-B038-BC80E58235F4}" dt="2023-06-07T07:19:17.429" v="29" actId="1076"/>
          <ac:spMkLst>
            <pc:docMk/>
            <pc:sldMk cId="2682108959" sldId="315"/>
            <ac:spMk id="4" creationId="{10C03BA9-84F7-5410-180A-83FF51C25B0D}"/>
          </ac:spMkLst>
        </pc:spChg>
        <pc:picChg chg="del mod">
          <ac:chgData name="MINOUFLET Loïc" userId="d949290a-9ccf-4a96-945e-8ef65da4eadd" providerId="ADAL" clId="{71F8DE55-DED9-40BB-B038-BC80E58235F4}" dt="2023-06-07T08:01:20.805" v="283" actId="478"/>
          <ac:picMkLst>
            <pc:docMk/>
            <pc:sldMk cId="2682108959" sldId="315"/>
            <ac:picMk id="1026" creationId="{C97884E2-5D46-6C45-0F2D-BDB22726E9EF}"/>
          </ac:picMkLst>
        </pc:picChg>
        <pc:picChg chg="add del mod">
          <ac:chgData name="MINOUFLET Loïc" userId="d949290a-9ccf-4a96-945e-8ef65da4eadd" providerId="ADAL" clId="{71F8DE55-DED9-40BB-B038-BC80E58235F4}" dt="2023-06-07T08:02:12.568" v="290" actId="478"/>
          <ac:picMkLst>
            <pc:docMk/>
            <pc:sldMk cId="2682108959" sldId="315"/>
            <ac:picMk id="10242" creationId="{74AF91E1-E64E-A98B-B84D-4E37D6C890A9}"/>
          </ac:picMkLst>
        </pc:picChg>
        <pc:picChg chg="add mod">
          <ac:chgData name="MINOUFLET Loïc" userId="d949290a-9ccf-4a96-945e-8ef65da4eadd" providerId="ADAL" clId="{71F8DE55-DED9-40BB-B038-BC80E58235F4}" dt="2023-06-07T08:02:15.835" v="292" actId="1076"/>
          <ac:picMkLst>
            <pc:docMk/>
            <pc:sldMk cId="2682108959" sldId="315"/>
            <ac:picMk id="10244" creationId="{7142C845-4D45-6C2D-EA87-8CC3EAFB54D3}"/>
          </ac:picMkLst>
        </pc:picChg>
      </pc:sldChg>
      <pc:sldChg chg="addSp delSp modSp mod">
        <pc:chgData name="MINOUFLET Loïc" userId="d949290a-9ccf-4a96-945e-8ef65da4eadd" providerId="ADAL" clId="{71F8DE55-DED9-40BB-B038-BC80E58235F4}" dt="2023-06-07T10:13:11.625" v="6185" actId="20577"/>
        <pc:sldMkLst>
          <pc:docMk/>
          <pc:sldMk cId="782209813" sldId="321"/>
        </pc:sldMkLst>
        <pc:spChg chg="mod">
          <ac:chgData name="MINOUFLET Loïc" userId="d949290a-9ccf-4a96-945e-8ef65da4eadd" providerId="ADAL" clId="{71F8DE55-DED9-40BB-B038-BC80E58235F4}" dt="2023-06-07T09:43:22.327" v="3509" actId="14100"/>
          <ac:spMkLst>
            <pc:docMk/>
            <pc:sldMk cId="782209813" sldId="321"/>
            <ac:spMk id="7" creationId="{081CD7C3-B0C1-968E-EBA1-8C462A24B0BB}"/>
          </ac:spMkLst>
        </pc:spChg>
        <pc:spChg chg="mod">
          <ac:chgData name="MINOUFLET Loïc" userId="d949290a-9ccf-4a96-945e-8ef65da4eadd" providerId="ADAL" clId="{71F8DE55-DED9-40BB-B038-BC80E58235F4}" dt="2023-06-07T08:13:19.033" v="381" actId="14100"/>
          <ac:spMkLst>
            <pc:docMk/>
            <pc:sldMk cId="782209813" sldId="321"/>
            <ac:spMk id="11" creationId="{5E106EF7-A3AB-BBD8-445B-DF4E4C82078A}"/>
          </ac:spMkLst>
        </pc:spChg>
        <pc:spChg chg="mod">
          <ac:chgData name="MINOUFLET Loïc" userId="d949290a-9ccf-4a96-945e-8ef65da4eadd" providerId="ADAL" clId="{71F8DE55-DED9-40BB-B038-BC80E58235F4}" dt="2023-06-07T10:13:11.625" v="6185" actId="20577"/>
          <ac:spMkLst>
            <pc:docMk/>
            <pc:sldMk cId="782209813" sldId="321"/>
            <ac:spMk id="14" creationId="{55BBB729-3210-5248-9781-C9C696B17492}"/>
          </ac:spMkLst>
        </pc:spChg>
        <pc:picChg chg="del">
          <ac:chgData name="MINOUFLET Loïc" userId="d949290a-9ccf-4a96-945e-8ef65da4eadd" providerId="ADAL" clId="{71F8DE55-DED9-40BB-B038-BC80E58235F4}" dt="2023-06-07T09:48:41.356" v="3606" actId="478"/>
          <ac:picMkLst>
            <pc:docMk/>
            <pc:sldMk cId="782209813" sldId="321"/>
            <ac:picMk id="1026" creationId="{E846A4DE-D1D5-2D59-070B-5FA576BE8E67}"/>
          </ac:picMkLst>
        </pc:picChg>
        <pc:picChg chg="add mod">
          <ac:chgData name="MINOUFLET Loïc" userId="d949290a-9ccf-4a96-945e-8ef65da4eadd" providerId="ADAL" clId="{71F8DE55-DED9-40BB-B038-BC80E58235F4}" dt="2023-06-07T09:49:20.742" v="3610" actId="1076"/>
          <ac:picMkLst>
            <pc:docMk/>
            <pc:sldMk cId="782209813" sldId="321"/>
            <ac:picMk id="13314" creationId="{921216C3-ABC6-FAC7-1621-EC57AB8873A0}"/>
          </ac:picMkLst>
        </pc:picChg>
      </pc:sldChg>
      <pc:sldChg chg="addSp delSp modSp mod">
        <pc:chgData name="MINOUFLET Loïc" userId="d949290a-9ccf-4a96-945e-8ef65da4eadd" providerId="ADAL" clId="{71F8DE55-DED9-40BB-B038-BC80E58235F4}" dt="2023-06-07T08:22:21.822" v="396" actId="1076"/>
        <pc:sldMkLst>
          <pc:docMk/>
          <pc:sldMk cId="894999696" sldId="322"/>
        </pc:sldMkLst>
        <pc:spChg chg="mod">
          <ac:chgData name="MINOUFLET Loïc" userId="d949290a-9ccf-4a96-945e-8ef65da4eadd" providerId="ADAL" clId="{71F8DE55-DED9-40BB-B038-BC80E58235F4}" dt="2023-06-07T08:12:52.197" v="373" actId="14100"/>
          <ac:spMkLst>
            <pc:docMk/>
            <pc:sldMk cId="894999696" sldId="322"/>
            <ac:spMk id="5" creationId="{6D607B45-04B6-94A4-ACE8-63D94C524070}"/>
          </ac:spMkLst>
        </pc:spChg>
        <pc:spChg chg="add del">
          <ac:chgData name="MINOUFLET Loïc" userId="d949290a-9ccf-4a96-945e-8ef65da4eadd" providerId="ADAL" clId="{71F8DE55-DED9-40BB-B038-BC80E58235F4}" dt="2023-06-07T07:34:32.698" v="73" actId="22"/>
          <ac:spMkLst>
            <pc:docMk/>
            <pc:sldMk cId="894999696" sldId="322"/>
            <ac:spMk id="8" creationId="{2F6495D5-C0E7-9178-E2CF-4A0DEF13402C}"/>
          </ac:spMkLst>
        </pc:spChg>
        <pc:spChg chg="mod">
          <ac:chgData name="MINOUFLET Loïc" userId="d949290a-9ccf-4a96-945e-8ef65da4eadd" providerId="ADAL" clId="{71F8DE55-DED9-40BB-B038-BC80E58235F4}" dt="2023-06-07T08:22:21.822" v="396" actId="1076"/>
          <ac:spMkLst>
            <pc:docMk/>
            <pc:sldMk cId="894999696" sldId="322"/>
            <ac:spMk id="11" creationId="{EF87ABA1-08D2-73FF-3BFA-D8808010CB21}"/>
          </ac:spMkLst>
        </pc:spChg>
        <pc:picChg chg="add mod">
          <ac:chgData name="MINOUFLET Loïc" userId="d949290a-9ccf-4a96-945e-8ef65da4eadd" providerId="ADAL" clId="{71F8DE55-DED9-40BB-B038-BC80E58235F4}" dt="2023-06-07T08:08:32.843" v="339" actId="1076"/>
          <ac:picMkLst>
            <pc:docMk/>
            <pc:sldMk cId="894999696" sldId="322"/>
            <ac:picMk id="1026" creationId="{B0D41538-FA74-741F-5732-61886DC4CCBF}"/>
          </ac:picMkLst>
        </pc:picChg>
        <pc:picChg chg="add mod">
          <ac:chgData name="MINOUFLET Loïc" userId="d949290a-9ccf-4a96-945e-8ef65da4eadd" providerId="ADAL" clId="{71F8DE55-DED9-40BB-B038-BC80E58235F4}" dt="2023-06-07T07:44:46.314" v="158" actId="1036"/>
          <ac:picMkLst>
            <pc:docMk/>
            <pc:sldMk cId="894999696" sldId="322"/>
            <ac:picMk id="1028" creationId="{7C4E376C-F13E-1B8C-68B7-8877A7EA8330}"/>
          </ac:picMkLst>
        </pc:picChg>
        <pc:picChg chg="add mod">
          <ac:chgData name="MINOUFLET Loïc" userId="d949290a-9ccf-4a96-945e-8ef65da4eadd" providerId="ADAL" clId="{71F8DE55-DED9-40BB-B038-BC80E58235F4}" dt="2023-06-07T07:42:35.097" v="128" actId="14100"/>
          <ac:picMkLst>
            <pc:docMk/>
            <pc:sldMk cId="894999696" sldId="322"/>
            <ac:picMk id="1030" creationId="{A6396689-7D0B-CE69-3948-28F6445A79A5}"/>
          </ac:picMkLst>
        </pc:picChg>
        <pc:picChg chg="del">
          <ac:chgData name="MINOUFLET Loïc" userId="d949290a-9ccf-4a96-945e-8ef65da4eadd" providerId="ADAL" clId="{71F8DE55-DED9-40BB-B038-BC80E58235F4}" dt="2023-06-07T07:34:41.977" v="74" actId="478"/>
          <ac:picMkLst>
            <pc:docMk/>
            <pc:sldMk cId="894999696" sldId="322"/>
            <ac:picMk id="4098" creationId="{BD120CF8-C00A-F72F-86AA-0845B62E4984}"/>
          </ac:picMkLst>
        </pc:picChg>
        <pc:picChg chg="del">
          <ac:chgData name="MINOUFLET Loïc" userId="d949290a-9ccf-4a96-945e-8ef65da4eadd" providerId="ADAL" clId="{71F8DE55-DED9-40BB-B038-BC80E58235F4}" dt="2023-06-07T07:35:27.246" v="78" actId="478"/>
          <ac:picMkLst>
            <pc:docMk/>
            <pc:sldMk cId="894999696" sldId="322"/>
            <ac:picMk id="4100" creationId="{9613669A-5ECA-D160-A54C-7686C319FE91}"/>
          </ac:picMkLst>
        </pc:picChg>
        <pc:picChg chg="del">
          <ac:chgData name="MINOUFLET Loïc" userId="d949290a-9ccf-4a96-945e-8ef65da4eadd" providerId="ADAL" clId="{71F8DE55-DED9-40BB-B038-BC80E58235F4}" dt="2023-06-07T07:40:40.042" v="104" actId="478"/>
          <ac:picMkLst>
            <pc:docMk/>
            <pc:sldMk cId="894999696" sldId="322"/>
            <ac:picMk id="4104" creationId="{DDE9A1AA-6B1A-B4F5-7BC4-A02EB4218A70}"/>
          </ac:picMkLst>
        </pc:picChg>
      </pc:sldChg>
      <pc:sldChg chg="addSp delSp modSp mod">
        <pc:chgData name="MINOUFLET Loïc" userId="d949290a-9ccf-4a96-945e-8ef65da4eadd" providerId="ADAL" clId="{71F8DE55-DED9-40BB-B038-BC80E58235F4}" dt="2023-06-07T09:41:22.538" v="3504" actId="20577"/>
        <pc:sldMkLst>
          <pc:docMk/>
          <pc:sldMk cId="2045493772" sldId="323"/>
        </pc:sldMkLst>
        <pc:spChg chg="mod">
          <ac:chgData name="MINOUFLET Loïc" userId="d949290a-9ccf-4a96-945e-8ef65da4eadd" providerId="ADAL" clId="{71F8DE55-DED9-40BB-B038-BC80E58235F4}" dt="2023-06-07T09:41:22.538" v="3504" actId="20577"/>
          <ac:spMkLst>
            <pc:docMk/>
            <pc:sldMk cId="2045493772" sldId="323"/>
            <ac:spMk id="3" creationId="{3B7A9276-3B81-A683-8D49-69F96EE2D92B}"/>
          </ac:spMkLst>
        </pc:spChg>
        <pc:spChg chg="mod">
          <ac:chgData name="MINOUFLET Loïc" userId="d949290a-9ccf-4a96-945e-8ef65da4eadd" providerId="ADAL" clId="{71F8DE55-DED9-40BB-B038-BC80E58235F4}" dt="2023-06-07T08:28:40.902" v="425" actId="1076"/>
          <ac:spMkLst>
            <pc:docMk/>
            <pc:sldMk cId="2045493772" sldId="323"/>
            <ac:spMk id="6" creationId="{5DE13628-E641-CF37-0D3F-38222A3B4199}"/>
          </ac:spMkLst>
        </pc:spChg>
        <pc:spChg chg="mod">
          <ac:chgData name="MINOUFLET Loïc" userId="d949290a-9ccf-4a96-945e-8ef65da4eadd" providerId="ADAL" clId="{71F8DE55-DED9-40BB-B038-BC80E58235F4}" dt="2023-06-07T08:29:16.282" v="434" actId="14100"/>
          <ac:spMkLst>
            <pc:docMk/>
            <pc:sldMk cId="2045493772" sldId="323"/>
            <ac:spMk id="8" creationId="{D8E37F92-D7F6-4818-D261-1A2505BF5190}"/>
          </ac:spMkLst>
        </pc:spChg>
        <pc:spChg chg="del">
          <ac:chgData name="MINOUFLET Loïc" userId="d949290a-9ccf-4a96-945e-8ef65da4eadd" providerId="ADAL" clId="{71F8DE55-DED9-40BB-B038-BC80E58235F4}" dt="2023-06-07T08:28:32.630" v="423" actId="478"/>
          <ac:spMkLst>
            <pc:docMk/>
            <pc:sldMk cId="2045493772" sldId="323"/>
            <ac:spMk id="11" creationId="{E472FE56-6AFE-C973-E939-06D4DC8A4272}"/>
          </ac:spMkLst>
        </pc:spChg>
        <pc:picChg chg="del mod">
          <ac:chgData name="MINOUFLET Loïc" userId="d949290a-9ccf-4a96-945e-8ef65da4eadd" providerId="ADAL" clId="{71F8DE55-DED9-40BB-B038-BC80E58235F4}" dt="2023-06-07T08:27:19.360" v="400" actId="478"/>
          <ac:picMkLst>
            <pc:docMk/>
            <pc:sldMk cId="2045493772" sldId="323"/>
            <ac:picMk id="2050" creationId="{D260948E-14D5-D9A9-449F-D9A31F9066D1}"/>
          </ac:picMkLst>
        </pc:picChg>
        <pc:picChg chg="del">
          <ac:chgData name="MINOUFLET Loïc" userId="d949290a-9ccf-4a96-945e-8ef65da4eadd" providerId="ADAL" clId="{71F8DE55-DED9-40BB-B038-BC80E58235F4}" dt="2023-06-07T08:27:49.403" v="412" actId="478"/>
          <ac:picMkLst>
            <pc:docMk/>
            <pc:sldMk cId="2045493772" sldId="323"/>
            <ac:picMk id="2052" creationId="{91823E13-08F5-EDA7-E4B8-2DE29E608E54}"/>
          </ac:picMkLst>
        </pc:picChg>
        <pc:picChg chg="add del mod">
          <ac:chgData name="MINOUFLET Loïc" userId="d949290a-9ccf-4a96-945e-8ef65da4eadd" providerId="ADAL" clId="{71F8DE55-DED9-40BB-B038-BC80E58235F4}" dt="2023-06-07T09:15:51.639" v="2140" actId="478"/>
          <ac:picMkLst>
            <pc:docMk/>
            <pc:sldMk cId="2045493772" sldId="323"/>
            <ac:picMk id="11266" creationId="{B3C597F9-2448-4C62-205A-AF28EDC0FBA2}"/>
          </ac:picMkLst>
        </pc:picChg>
        <pc:picChg chg="add del mod">
          <ac:chgData name="MINOUFLET Loïc" userId="d949290a-9ccf-4a96-945e-8ef65da4eadd" providerId="ADAL" clId="{71F8DE55-DED9-40BB-B038-BC80E58235F4}" dt="2023-06-07T09:16:04.920" v="2144" actId="478"/>
          <ac:picMkLst>
            <pc:docMk/>
            <pc:sldMk cId="2045493772" sldId="323"/>
            <ac:picMk id="11268" creationId="{2EB8727F-C12F-6771-E4FC-496715AB9E01}"/>
          </ac:picMkLst>
        </pc:picChg>
        <pc:picChg chg="add mod">
          <ac:chgData name="MINOUFLET Loïc" userId="d949290a-9ccf-4a96-945e-8ef65da4eadd" providerId="ADAL" clId="{71F8DE55-DED9-40BB-B038-BC80E58235F4}" dt="2023-06-07T09:17:00.160" v="2160" actId="1076"/>
          <ac:picMkLst>
            <pc:docMk/>
            <pc:sldMk cId="2045493772" sldId="323"/>
            <ac:picMk id="11270" creationId="{76AA1CD7-CD07-6C3F-CB4B-B9DF4BA1B61D}"/>
          </ac:picMkLst>
        </pc:picChg>
        <pc:picChg chg="add mod">
          <ac:chgData name="MINOUFLET Loïc" userId="d949290a-9ccf-4a96-945e-8ef65da4eadd" providerId="ADAL" clId="{71F8DE55-DED9-40BB-B038-BC80E58235F4}" dt="2023-06-07T09:17:11.232" v="2163" actId="1076"/>
          <ac:picMkLst>
            <pc:docMk/>
            <pc:sldMk cId="2045493772" sldId="323"/>
            <ac:picMk id="11272" creationId="{994FD2C5-0263-8785-9CE1-6D2B9218C080}"/>
          </ac:picMkLst>
        </pc:picChg>
      </pc:sldChg>
      <pc:sldChg chg="modSp">
        <pc:chgData name="MINOUFLET Loïc" userId="d949290a-9ccf-4a96-945e-8ef65da4eadd" providerId="ADAL" clId="{71F8DE55-DED9-40BB-B038-BC80E58235F4}" dt="2023-06-07T08:00:12.453" v="278" actId="1076"/>
        <pc:sldMkLst>
          <pc:docMk/>
          <pc:sldMk cId="3460387461" sldId="324"/>
        </pc:sldMkLst>
        <pc:picChg chg="mod">
          <ac:chgData name="MINOUFLET Loïc" userId="d949290a-9ccf-4a96-945e-8ef65da4eadd" providerId="ADAL" clId="{71F8DE55-DED9-40BB-B038-BC80E58235F4}" dt="2023-06-07T08:00:12.453" v="278" actId="1076"/>
          <ac:picMkLst>
            <pc:docMk/>
            <pc:sldMk cId="3460387461" sldId="324"/>
            <ac:picMk id="7170" creationId="{88210BAD-B8EF-23CD-DCC6-D901259F182A}"/>
          </ac:picMkLst>
        </pc:picChg>
      </pc:sldChg>
      <pc:sldChg chg="addSp delSp modSp mod">
        <pc:chgData name="MINOUFLET Loïc" userId="d949290a-9ccf-4a96-945e-8ef65da4eadd" providerId="ADAL" clId="{71F8DE55-DED9-40BB-B038-BC80E58235F4}" dt="2023-06-07T08:06:44.063" v="334" actId="1076"/>
        <pc:sldMkLst>
          <pc:docMk/>
          <pc:sldMk cId="808237206" sldId="326"/>
        </pc:sldMkLst>
        <pc:spChg chg="mod">
          <ac:chgData name="MINOUFLET Loïc" userId="d949290a-9ccf-4a96-945e-8ef65da4eadd" providerId="ADAL" clId="{71F8DE55-DED9-40BB-B038-BC80E58235F4}" dt="2023-06-07T07:19:03.498" v="28" actId="14100"/>
          <ac:spMkLst>
            <pc:docMk/>
            <pc:sldMk cId="808237206" sldId="326"/>
            <ac:spMk id="4" creationId="{338AD58B-89A2-98D3-49D6-AEFCAFC17DC4}"/>
          </ac:spMkLst>
        </pc:spChg>
        <pc:spChg chg="mod">
          <ac:chgData name="MINOUFLET Loïc" userId="d949290a-9ccf-4a96-945e-8ef65da4eadd" providerId="ADAL" clId="{71F8DE55-DED9-40BB-B038-BC80E58235F4}" dt="2023-06-07T07:18:46.915" v="26" actId="14100"/>
          <ac:spMkLst>
            <pc:docMk/>
            <pc:sldMk cId="808237206" sldId="326"/>
            <ac:spMk id="6" creationId="{1E0EF92A-E7BD-2E07-062B-9F22C967BFA0}"/>
          </ac:spMkLst>
        </pc:spChg>
        <pc:spChg chg="mod">
          <ac:chgData name="MINOUFLET Loïc" userId="d949290a-9ccf-4a96-945e-8ef65da4eadd" providerId="ADAL" clId="{71F8DE55-DED9-40BB-B038-BC80E58235F4}" dt="2023-06-07T08:06:44.063" v="334" actId="1076"/>
          <ac:spMkLst>
            <pc:docMk/>
            <pc:sldMk cId="808237206" sldId="326"/>
            <ac:spMk id="11" creationId="{F84FA5D5-C26B-A3C7-31CF-6FB080BE93EE}"/>
          </ac:spMkLst>
        </pc:spChg>
        <pc:picChg chg="del">
          <ac:chgData name="MINOUFLET Loïc" userId="d949290a-9ccf-4a96-945e-8ef65da4eadd" providerId="ADAL" clId="{71F8DE55-DED9-40BB-B038-BC80E58235F4}" dt="2023-06-07T07:49:00.249" v="183" actId="478"/>
          <ac:picMkLst>
            <pc:docMk/>
            <pc:sldMk cId="808237206" sldId="326"/>
            <ac:picMk id="1026" creationId="{25B526B2-29F3-0B4F-957B-43E170EAA140}"/>
          </ac:picMkLst>
        </pc:picChg>
        <pc:picChg chg="mod">
          <ac:chgData name="MINOUFLET Loïc" userId="d949290a-9ccf-4a96-945e-8ef65da4eadd" providerId="ADAL" clId="{71F8DE55-DED9-40BB-B038-BC80E58235F4}" dt="2023-06-07T08:00:20.160" v="279" actId="1076"/>
          <ac:picMkLst>
            <pc:docMk/>
            <pc:sldMk cId="808237206" sldId="326"/>
            <ac:picMk id="2052" creationId="{8CEC9C12-93A7-C884-C322-2A1C5F51BA83}"/>
          </ac:picMkLst>
        </pc:picChg>
        <pc:picChg chg="mod">
          <ac:chgData name="MINOUFLET Loïc" userId="d949290a-9ccf-4a96-945e-8ef65da4eadd" providerId="ADAL" clId="{71F8DE55-DED9-40BB-B038-BC80E58235F4}" dt="2023-06-07T08:00:20.160" v="279" actId="1076"/>
          <ac:picMkLst>
            <pc:docMk/>
            <pc:sldMk cId="808237206" sldId="326"/>
            <ac:picMk id="2054" creationId="{B8A442B4-B53E-4F74-BD0F-61750DB7928D}"/>
          </ac:picMkLst>
        </pc:picChg>
        <pc:picChg chg="add mod">
          <ac:chgData name="MINOUFLET Loïc" userId="d949290a-9ccf-4a96-945e-8ef65da4eadd" providerId="ADAL" clId="{71F8DE55-DED9-40BB-B038-BC80E58235F4}" dt="2023-06-07T08:00:20.160" v="279" actId="1076"/>
          <ac:picMkLst>
            <pc:docMk/>
            <pc:sldMk cId="808237206" sldId="326"/>
            <ac:picMk id="4098" creationId="{4D4DEFA1-AB20-FF95-8915-00BDC9A8EB5F}"/>
          </ac:picMkLst>
        </pc:picChg>
      </pc:sldChg>
      <pc:sldChg chg="modSp">
        <pc:chgData name="MINOUFLET Loïc" userId="d949290a-9ccf-4a96-945e-8ef65da4eadd" providerId="ADAL" clId="{71F8DE55-DED9-40BB-B038-BC80E58235F4}" dt="2023-06-07T08:00:32.792" v="281" actId="1076"/>
        <pc:sldMkLst>
          <pc:docMk/>
          <pc:sldMk cId="499135809" sldId="327"/>
        </pc:sldMkLst>
        <pc:picChg chg="mod">
          <ac:chgData name="MINOUFLET Loïc" userId="d949290a-9ccf-4a96-945e-8ef65da4eadd" providerId="ADAL" clId="{71F8DE55-DED9-40BB-B038-BC80E58235F4}" dt="2023-06-07T08:00:32.792" v="281" actId="1076"/>
          <ac:picMkLst>
            <pc:docMk/>
            <pc:sldMk cId="499135809" sldId="327"/>
            <ac:picMk id="1026" creationId="{9CA875E0-FAE0-7D67-DEFB-E00B4EA42D04}"/>
          </ac:picMkLst>
        </pc:picChg>
      </pc:sldChg>
      <pc:sldChg chg="addSp delSp modSp">
        <pc:chgData name="MINOUFLET Loïc" userId="d949290a-9ccf-4a96-945e-8ef65da4eadd" providerId="ADAL" clId="{71F8DE55-DED9-40BB-B038-BC80E58235F4}" dt="2023-06-07T08:04:28.371" v="302" actId="1076"/>
        <pc:sldMkLst>
          <pc:docMk/>
          <pc:sldMk cId="2310441659" sldId="328"/>
        </pc:sldMkLst>
        <pc:picChg chg="mod">
          <ac:chgData name="MINOUFLET Loïc" userId="d949290a-9ccf-4a96-945e-8ef65da4eadd" providerId="ADAL" clId="{71F8DE55-DED9-40BB-B038-BC80E58235F4}" dt="2023-06-07T08:03:21.227" v="298" actId="1076"/>
          <ac:picMkLst>
            <pc:docMk/>
            <pc:sldMk cId="2310441659" sldId="328"/>
            <ac:picMk id="3078" creationId="{1B5E485F-5C34-02DB-8B41-112A7B58639A}"/>
          </ac:picMkLst>
        </pc:picChg>
        <pc:picChg chg="del">
          <ac:chgData name="MINOUFLET Loïc" userId="d949290a-9ccf-4a96-945e-8ef65da4eadd" providerId="ADAL" clId="{71F8DE55-DED9-40BB-B038-BC80E58235F4}" dt="2023-06-07T08:04:22.721" v="300" actId="478"/>
          <ac:picMkLst>
            <pc:docMk/>
            <pc:sldMk cId="2310441659" sldId="328"/>
            <ac:picMk id="3082" creationId="{D62F8E00-4586-CF77-BFFA-98F9D2001DED}"/>
          </ac:picMkLst>
        </pc:picChg>
        <pc:picChg chg="mod">
          <ac:chgData name="MINOUFLET Loïc" userId="d949290a-9ccf-4a96-945e-8ef65da4eadd" providerId="ADAL" clId="{71F8DE55-DED9-40BB-B038-BC80E58235F4}" dt="2023-06-07T08:03:32.885" v="299" actId="1076"/>
          <ac:picMkLst>
            <pc:docMk/>
            <pc:sldMk cId="2310441659" sldId="328"/>
            <ac:picMk id="3084" creationId="{C855D79F-1342-D44D-D144-7AC179D66886}"/>
          </ac:picMkLst>
        </pc:picChg>
        <pc:picChg chg="del">
          <ac:chgData name="MINOUFLET Loïc" userId="d949290a-9ccf-4a96-945e-8ef65da4eadd" providerId="ADAL" clId="{71F8DE55-DED9-40BB-B038-BC80E58235F4}" dt="2023-06-07T07:56:23.140" v="225" actId="478"/>
          <ac:picMkLst>
            <pc:docMk/>
            <pc:sldMk cId="2310441659" sldId="328"/>
            <ac:picMk id="3086" creationId="{9A60DCFB-93F9-C24A-C78C-B9C6B780B2A5}"/>
          </ac:picMkLst>
        </pc:picChg>
        <pc:picChg chg="add mod">
          <ac:chgData name="MINOUFLET Loïc" userId="d949290a-9ccf-4a96-945e-8ef65da4eadd" providerId="ADAL" clId="{71F8DE55-DED9-40BB-B038-BC80E58235F4}" dt="2023-06-07T07:56:32.849" v="227" actId="1076"/>
          <ac:picMkLst>
            <pc:docMk/>
            <pc:sldMk cId="2310441659" sldId="328"/>
            <ac:picMk id="9218" creationId="{5343F019-2AD3-1C94-FFF4-86DA864D9E40}"/>
          </ac:picMkLst>
        </pc:picChg>
        <pc:picChg chg="add mod">
          <ac:chgData name="MINOUFLET Loïc" userId="d949290a-9ccf-4a96-945e-8ef65da4eadd" providerId="ADAL" clId="{71F8DE55-DED9-40BB-B038-BC80E58235F4}" dt="2023-06-07T08:04:28.371" v="302" actId="1076"/>
          <ac:picMkLst>
            <pc:docMk/>
            <pc:sldMk cId="2310441659" sldId="328"/>
            <ac:picMk id="9220" creationId="{FC91E597-9E01-94CC-0C59-D6AB61396570}"/>
          </ac:picMkLst>
        </pc:picChg>
      </pc:sldChg>
      <pc:sldChg chg="addSp delSp modSp mod">
        <pc:chgData name="MINOUFLET Loïc" userId="d949290a-9ccf-4a96-945e-8ef65da4eadd" providerId="ADAL" clId="{71F8DE55-DED9-40BB-B038-BC80E58235F4}" dt="2023-06-07T09:13:55.384" v="2133" actId="20577"/>
        <pc:sldMkLst>
          <pc:docMk/>
          <pc:sldMk cId="2680990122" sldId="329"/>
        </pc:sldMkLst>
        <pc:spChg chg="mod">
          <ac:chgData name="MINOUFLET Loïc" userId="d949290a-9ccf-4a96-945e-8ef65da4eadd" providerId="ADAL" clId="{71F8DE55-DED9-40BB-B038-BC80E58235F4}" dt="2023-06-07T09:06:25.868" v="1696" actId="20577"/>
          <ac:spMkLst>
            <pc:docMk/>
            <pc:sldMk cId="2680990122" sldId="329"/>
            <ac:spMk id="3" creationId="{CFB095E8-89BA-49F0-35F6-5B017B02E5CE}"/>
          </ac:spMkLst>
        </pc:spChg>
        <pc:spChg chg="mod">
          <ac:chgData name="MINOUFLET Loïc" userId="d949290a-9ccf-4a96-945e-8ef65da4eadd" providerId="ADAL" clId="{71F8DE55-DED9-40BB-B038-BC80E58235F4}" dt="2023-06-07T08:13:01.686" v="377" actId="14100"/>
          <ac:spMkLst>
            <pc:docMk/>
            <pc:sldMk cId="2680990122" sldId="329"/>
            <ac:spMk id="5" creationId="{6D607B45-04B6-94A4-ACE8-63D94C524070}"/>
          </ac:spMkLst>
        </pc:spChg>
        <pc:spChg chg="mod">
          <ac:chgData name="MINOUFLET Loïc" userId="d949290a-9ccf-4a96-945e-8ef65da4eadd" providerId="ADAL" clId="{71F8DE55-DED9-40BB-B038-BC80E58235F4}" dt="2023-06-07T09:13:55.384" v="2133" actId="20577"/>
          <ac:spMkLst>
            <pc:docMk/>
            <pc:sldMk cId="2680990122" sldId="329"/>
            <ac:spMk id="10" creationId="{2FCA2FED-5A18-5DAA-B74D-504EF5DCEFA8}"/>
          </ac:spMkLst>
        </pc:spChg>
        <pc:picChg chg="del">
          <ac:chgData name="MINOUFLET Loïc" userId="d949290a-9ccf-4a96-945e-8ef65da4eadd" providerId="ADAL" clId="{71F8DE55-DED9-40BB-B038-BC80E58235F4}" dt="2023-06-07T07:43:03.312" v="132" actId="478"/>
          <ac:picMkLst>
            <pc:docMk/>
            <pc:sldMk cId="2680990122" sldId="329"/>
            <ac:picMk id="1026" creationId="{3F3B0E7A-A7F9-DB99-4ADA-665E79089E8E}"/>
          </ac:picMkLst>
        </pc:picChg>
        <pc:picChg chg="del">
          <ac:chgData name="MINOUFLET Loïc" userId="d949290a-9ccf-4a96-945e-8ef65da4eadd" providerId="ADAL" clId="{71F8DE55-DED9-40BB-B038-BC80E58235F4}" dt="2023-06-07T07:43:03.312" v="132" actId="478"/>
          <ac:picMkLst>
            <pc:docMk/>
            <pc:sldMk cId="2680990122" sldId="329"/>
            <ac:picMk id="1028" creationId="{DEA296F2-B3CC-2E2A-6557-3368597FE463}"/>
          </ac:picMkLst>
        </pc:picChg>
        <pc:picChg chg="add mod">
          <ac:chgData name="MINOUFLET Loïc" userId="d949290a-9ccf-4a96-945e-8ef65da4eadd" providerId="ADAL" clId="{71F8DE55-DED9-40BB-B038-BC80E58235F4}" dt="2023-06-07T07:42:51.275" v="131" actId="14100"/>
          <ac:picMkLst>
            <pc:docMk/>
            <pc:sldMk cId="2680990122" sldId="329"/>
            <ac:picMk id="2050" creationId="{34AEA219-4029-7079-CC97-540682D86814}"/>
          </ac:picMkLst>
        </pc:picChg>
        <pc:picChg chg="add mod">
          <ac:chgData name="MINOUFLET Loïc" userId="d949290a-9ccf-4a96-945e-8ef65da4eadd" providerId="ADAL" clId="{71F8DE55-DED9-40BB-B038-BC80E58235F4}" dt="2023-06-07T08:08:23.490" v="336" actId="14100"/>
          <ac:picMkLst>
            <pc:docMk/>
            <pc:sldMk cId="2680990122" sldId="329"/>
            <ac:picMk id="2052" creationId="{FB7EE983-A208-01E2-C887-FD80C9038F25}"/>
          </ac:picMkLst>
        </pc:picChg>
        <pc:picChg chg="add mod">
          <ac:chgData name="MINOUFLET Loïc" userId="d949290a-9ccf-4a96-945e-8ef65da4eadd" providerId="ADAL" clId="{71F8DE55-DED9-40BB-B038-BC80E58235F4}" dt="2023-06-07T08:08:26.763" v="337" actId="14100"/>
          <ac:picMkLst>
            <pc:docMk/>
            <pc:sldMk cId="2680990122" sldId="329"/>
            <ac:picMk id="2054" creationId="{683ED1A3-2EA9-B994-791F-EC0D573F244F}"/>
          </ac:picMkLst>
        </pc:picChg>
        <pc:picChg chg="del">
          <ac:chgData name="MINOUFLET Loïc" userId="d949290a-9ccf-4a96-945e-8ef65da4eadd" providerId="ADAL" clId="{71F8DE55-DED9-40BB-B038-BC80E58235F4}" dt="2023-06-07T07:41:27.597" v="108" actId="478"/>
          <ac:picMkLst>
            <pc:docMk/>
            <pc:sldMk cId="2680990122" sldId="329"/>
            <ac:picMk id="4102" creationId="{CCE805CB-9F5E-37D9-49CE-7AE65661C6D4}"/>
          </ac:picMkLst>
        </pc:picChg>
        <pc:picChg chg="mod">
          <ac:chgData name="MINOUFLET Loïc" userId="d949290a-9ccf-4a96-945e-8ef65da4eadd" providerId="ADAL" clId="{71F8DE55-DED9-40BB-B038-BC80E58235F4}" dt="2023-06-07T07:41:56.070" v="119" actId="1038"/>
          <ac:picMkLst>
            <pc:docMk/>
            <pc:sldMk cId="2680990122" sldId="329"/>
            <ac:picMk id="4104" creationId="{E91E431E-10A7-2E04-9B8E-AA3B92BC1422}"/>
          </ac:picMkLst>
        </pc:picChg>
      </pc:sldChg>
      <pc:sldChg chg="addSp delSp modSp mod">
        <pc:chgData name="MINOUFLET Loïc" userId="d949290a-9ccf-4a96-945e-8ef65da4eadd" providerId="ADAL" clId="{71F8DE55-DED9-40BB-B038-BC80E58235F4}" dt="2023-06-07T08:06:13.322" v="327" actId="14100"/>
        <pc:sldMkLst>
          <pc:docMk/>
          <pc:sldMk cId="3450001259" sldId="330"/>
        </pc:sldMkLst>
        <pc:spChg chg="mod">
          <ac:chgData name="MINOUFLET Loïc" userId="d949290a-9ccf-4a96-945e-8ef65da4eadd" providerId="ADAL" clId="{71F8DE55-DED9-40BB-B038-BC80E58235F4}" dt="2023-06-07T08:05:39.317" v="320" actId="1076"/>
          <ac:spMkLst>
            <pc:docMk/>
            <pc:sldMk cId="3450001259" sldId="330"/>
            <ac:spMk id="5" creationId="{96542E8F-9DE6-FE79-A020-046F28BFFD1E}"/>
          </ac:spMkLst>
        </pc:spChg>
        <pc:spChg chg="mod">
          <ac:chgData name="MINOUFLET Loïc" userId="d949290a-9ccf-4a96-945e-8ef65da4eadd" providerId="ADAL" clId="{71F8DE55-DED9-40BB-B038-BC80E58235F4}" dt="2023-06-07T07:59:49.402" v="273" actId="1036"/>
          <ac:spMkLst>
            <pc:docMk/>
            <pc:sldMk cId="3450001259" sldId="330"/>
            <ac:spMk id="8" creationId="{8BE8D304-E39E-ADD3-C899-7919A102726A}"/>
          </ac:spMkLst>
        </pc:spChg>
        <pc:picChg chg="mod">
          <ac:chgData name="MINOUFLET Loïc" userId="d949290a-9ccf-4a96-945e-8ef65da4eadd" providerId="ADAL" clId="{71F8DE55-DED9-40BB-B038-BC80E58235F4}" dt="2023-06-07T07:59:33.657" v="267" actId="1076"/>
          <ac:picMkLst>
            <pc:docMk/>
            <pc:sldMk cId="3450001259" sldId="330"/>
            <ac:picMk id="1052" creationId="{01E5339A-44EE-EEAD-C8D3-1DCD7640C832}"/>
          </ac:picMkLst>
        </pc:picChg>
        <pc:picChg chg="mod">
          <ac:chgData name="MINOUFLET Loïc" userId="d949290a-9ccf-4a96-945e-8ef65da4eadd" providerId="ADAL" clId="{71F8DE55-DED9-40BB-B038-BC80E58235F4}" dt="2023-06-07T07:59:33.657" v="267" actId="1076"/>
          <ac:picMkLst>
            <pc:docMk/>
            <pc:sldMk cId="3450001259" sldId="330"/>
            <ac:picMk id="1056" creationId="{4361461D-CE8D-5C2A-C747-1E177C8DA0F4}"/>
          </ac:picMkLst>
        </pc:picChg>
        <pc:picChg chg="del">
          <ac:chgData name="MINOUFLET Loïc" userId="d949290a-9ccf-4a96-945e-8ef65da4eadd" providerId="ADAL" clId="{71F8DE55-DED9-40BB-B038-BC80E58235F4}" dt="2023-06-07T07:52:32.174" v="199" actId="478"/>
          <ac:picMkLst>
            <pc:docMk/>
            <pc:sldMk cId="3450001259" sldId="330"/>
            <ac:picMk id="4102" creationId="{7C4493B9-5AD4-7AE5-2D5C-CC5FF7EDFB9B}"/>
          </ac:picMkLst>
        </pc:picChg>
        <pc:picChg chg="del">
          <ac:chgData name="MINOUFLET Loïc" userId="d949290a-9ccf-4a96-945e-8ef65da4eadd" providerId="ADAL" clId="{71F8DE55-DED9-40BB-B038-BC80E58235F4}" dt="2023-06-07T07:53:39.422" v="214" actId="478"/>
          <ac:picMkLst>
            <pc:docMk/>
            <pc:sldMk cId="3450001259" sldId="330"/>
            <ac:picMk id="5122" creationId="{96CA5780-479A-D0A1-1EF0-288098327253}"/>
          </ac:picMkLst>
        </pc:picChg>
        <pc:picChg chg="add mod">
          <ac:chgData name="MINOUFLET Loïc" userId="d949290a-9ccf-4a96-945e-8ef65da4eadd" providerId="ADAL" clId="{71F8DE55-DED9-40BB-B038-BC80E58235F4}" dt="2023-06-07T07:59:33.657" v="267" actId="1076"/>
          <ac:picMkLst>
            <pc:docMk/>
            <pc:sldMk cId="3450001259" sldId="330"/>
            <ac:picMk id="7170" creationId="{449ADF3E-A10D-2731-C963-D9FADEB18791}"/>
          </ac:picMkLst>
        </pc:picChg>
        <pc:picChg chg="add mod">
          <ac:chgData name="MINOUFLET Loïc" userId="d949290a-9ccf-4a96-945e-8ef65da4eadd" providerId="ADAL" clId="{71F8DE55-DED9-40BB-B038-BC80E58235F4}" dt="2023-06-07T08:06:13.322" v="327" actId="14100"/>
          <ac:picMkLst>
            <pc:docMk/>
            <pc:sldMk cId="3450001259" sldId="330"/>
            <ac:picMk id="7172" creationId="{4F193842-8FF3-D169-9713-A4B72A349FAE}"/>
          </ac:picMkLst>
        </pc:picChg>
      </pc:sldChg>
      <pc:sldChg chg="addSp delSp modSp mod">
        <pc:chgData name="MINOUFLET Loïc" userId="d949290a-9ccf-4a96-945e-8ef65da4eadd" providerId="ADAL" clId="{71F8DE55-DED9-40BB-B038-BC80E58235F4}" dt="2023-06-07T10:24:34.063" v="6222" actId="1038"/>
        <pc:sldMkLst>
          <pc:docMk/>
          <pc:sldMk cId="3337429974" sldId="331"/>
        </pc:sldMkLst>
        <pc:spChg chg="mod">
          <ac:chgData name="MINOUFLET Loïc" userId="d949290a-9ccf-4a96-945e-8ef65da4eadd" providerId="ADAL" clId="{71F8DE55-DED9-40BB-B038-BC80E58235F4}" dt="2023-06-07T08:12:28.539" v="367" actId="14100"/>
          <ac:spMkLst>
            <pc:docMk/>
            <pc:sldMk cId="3337429974" sldId="331"/>
            <ac:spMk id="4" creationId="{CB1833C1-9770-DE0C-1315-E8CC8077E1D9}"/>
          </ac:spMkLst>
        </pc:spChg>
        <pc:spChg chg="mod">
          <ac:chgData name="MINOUFLET Loïc" userId="d949290a-9ccf-4a96-945e-8ef65da4eadd" providerId="ADAL" clId="{71F8DE55-DED9-40BB-B038-BC80E58235F4}" dt="2023-06-07T08:07:54.478" v="335" actId="1076"/>
          <ac:spMkLst>
            <pc:docMk/>
            <pc:sldMk cId="3337429974" sldId="331"/>
            <ac:spMk id="8" creationId="{99FAE5F9-1FE1-30E1-711D-FB5F8D367BEE}"/>
          </ac:spMkLst>
        </pc:spChg>
        <pc:picChg chg="del mod">
          <ac:chgData name="MINOUFLET Loïc" userId="d949290a-9ccf-4a96-945e-8ef65da4eadd" providerId="ADAL" clId="{71F8DE55-DED9-40BB-B038-BC80E58235F4}" dt="2023-06-07T10:22:30.367" v="6191" actId="478"/>
          <ac:picMkLst>
            <pc:docMk/>
            <pc:sldMk cId="3337429974" sldId="331"/>
            <ac:picMk id="1034" creationId="{21981EE0-2BC6-6A61-8A50-04CE71552D06}"/>
          </ac:picMkLst>
        </pc:picChg>
        <pc:picChg chg="del mod">
          <ac:chgData name="MINOUFLET Loïc" userId="d949290a-9ccf-4a96-945e-8ef65da4eadd" providerId="ADAL" clId="{71F8DE55-DED9-40BB-B038-BC80E58235F4}" dt="2023-06-07T10:23:22.779" v="6211" actId="478"/>
          <ac:picMkLst>
            <pc:docMk/>
            <pc:sldMk cId="3337429974" sldId="331"/>
            <ac:picMk id="1038" creationId="{7D134580-AD4F-7DC9-558D-CD8CA853FF49}"/>
          </ac:picMkLst>
        </pc:picChg>
        <pc:picChg chg="del mod">
          <ac:chgData name="MINOUFLET Loïc" userId="d949290a-9ccf-4a96-945e-8ef65da4eadd" providerId="ADAL" clId="{71F8DE55-DED9-40BB-B038-BC80E58235F4}" dt="2023-06-07T10:23:22.779" v="6211" actId="478"/>
          <ac:picMkLst>
            <pc:docMk/>
            <pc:sldMk cId="3337429974" sldId="331"/>
            <ac:picMk id="1040" creationId="{E8C8319C-119E-74F9-4B91-4974F121EAA6}"/>
          </ac:picMkLst>
        </pc:picChg>
        <pc:picChg chg="del mod">
          <ac:chgData name="MINOUFLET Loïc" userId="d949290a-9ccf-4a96-945e-8ef65da4eadd" providerId="ADAL" clId="{71F8DE55-DED9-40BB-B038-BC80E58235F4}" dt="2023-06-07T10:22:21.213" v="6186" actId="478"/>
          <ac:picMkLst>
            <pc:docMk/>
            <pc:sldMk cId="3337429974" sldId="331"/>
            <ac:picMk id="1042" creationId="{758E589E-A7C1-7A94-B10A-BF80DC6BA27E}"/>
          </ac:picMkLst>
        </pc:picChg>
        <pc:picChg chg="del mod">
          <ac:chgData name="MINOUFLET Loïc" userId="d949290a-9ccf-4a96-945e-8ef65da4eadd" providerId="ADAL" clId="{71F8DE55-DED9-40BB-B038-BC80E58235F4}" dt="2023-06-07T10:22:52.796" v="6195" actId="478"/>
          <ac:picMkLst>
            <pc:docMk/>
            <pc:sldMk cId="3337429974" sldId="331"/>
            <ac:picMk id="1044" creationId="{688AE56C-1077-8A9C-9934-22416266ECD4}"/>
          </ac:picMkLst>
        </pc:picChg>
        <pc:picChg chg="del mod">
          <ac:chgData name="MINOUFLET Loïc" userId="d949290a-9ccf-4a96-945e-8ef65da4eadd" providerId="ADAL" clId="{71F8DE55-DED9-40BB-B038-BC80E58235F4}" dt="2023-06-07T10:23:22.779" v="6211" actId="478"/>
          <ac:picMkLst>
            <pc:docMk/>
            <pc:sldMk cId="3337429974" sldId="331"/>
            <ac:picMk id="1046" creationId="{A055A9C9-3FA8-F1A1-9847-29C8B75876D8}"/>
          </ac:picMkLst>
        </pc:picChg>
        <pc:picChg chg="add mod">
          <ac:chgData name="MINOUFLET Loïc" userId="d949290a-9ccf-4a96-945e-8ef65da4eadd" providerId="ADAL" clId="{71F8DE55-DED9-40BB-B038-BC80E58235F4}" dt="2023-06-07T10:24:24.090" v="6220" actId="1035"/>
          <ac:picMkLst>
            <pc:docMk/>
            <pc:sldMk cId="3337429974" sldId="331"/>
            <ac:picMk id="14338" creationId="{0031721D-B894-548B-E0C9-332C50242204}"/>
          </ac:picMkLst>
        </pc:picChg>
        <pc:picChg chg="add mod">
          <ac:chgData name="MINOUFLET Loïc" userId="d949290a-9ccf-4a96-945e-8ef65da4eadd" providerId="ADAL" clId="{71F8DE55-DED9-40BB-B038-BC80E58235F4}" dt="2023-06-07T10:24:34.063" v="6222" actId="1038"/>
          <ac:picMkLst>
            <pc:docMk/>
            <pc:sldMk cId="3337429974" sldId="331"/>
            <ac:picMk id="14340" creationId="{14EB9379-B4DD-70B0-78C5-D542D6281A75}"/>
          </ac:picMkLst>
        </pc:picChg>
        <pc:picChg chg="add mod">
          <ac:chgData name="MINOUFLET Loïc" userId="d949290a-9ccf-4a96-945e-8ef65da4eadd" providerId="ADAL" clId="{71F8DE55-DED9-40BB-B038-BC80E58235F4}" dt="2023-06-07T10:24:24.090" v="6220" actId="1035"/>
          <ac:picMkLst>
            <pc:docMk/>
            <pc:sldMk cId="3337429974" sldId="331"/>
            <ac:picMk id="14342" creationId="{FB5A1712-8205-8140-E754-D259F886E479}"/>
          </ac:picMkLst>
        </pc:picChg>
        <pc:picChg chg="add mod">
          <ac:chgData name="MINOUFLET Loïc" userId="d949290a-9ccf-4a96-945e-8ef65da4eadd" providerId="ADAL" clId="{71F8DE55-DED9-40BB-B038-BC80E58235F4}" dt="2023-06-07T10:24:24.090" v="6220" actId="1035"/>
          <ac:picMkLst>
            <pc:docMk/>
            <pc:sldMk cId="3337429974" sldId="331"/>
            <ac:picMk id="14344" creationId="{C6356BD9-1E97-8F74-CAD1-A38FC8DF7A4C}"/>
          </ac:picMkLst>
        </pc:picChg>
        <pc:picChg chg="add mod">
          <ac:chgData name="MINOUFLET Loïc" userId="d949290a-9ccf-4a96-945e-8ef65da4eadd" providerId="ADAL" clId="{71F8DE55-DED9-40BB-B038-BC80E58235F4}" dt="2023-06-07T10:24:34.063" v="6222" actId="1038"/>
          <ac:picMkLst>
            <pc:docMk/>
            <pc:sldMk cId="3337429974" sldId="331"/>
            <ac:picMk id="14346" creationId="{7221CD38-5D7A-5003-56F8-DB373005D090}"/>
          </ac:picMkLst>
        </pc:picChg>
        <pc:picChg chg="add mod">
          <ac:chgData name="MINOUFLET Loïc" userId="d949290a-9ccf-4a96-945e-8ef65da4eadd" providerId="ADAL" clId="{71F8DE55-DED9-40BB-B038-BC80E58235F4}" dt="2023-06-07T10:24:24.090" v="6220" actId="1035"/>
          <ac:picMkLst>
            <pc:docMk/>
            <pc:sldMk cId="3337429974" sldId="331"/>
            <ac:picMk id="14348" creationId="{3DD9246D-DE06-68E6-42F6-AAE18F70F38A}"/>
          </ac:picMkLst>
        </pc:picChg>
      </pc:sldChg>
      <pc:sldChg chg="modSp mod">
        <pc:chgData name="MINOUFLET Loïc" userId="d949290a-9ccf-4a96-945e-8ef65da4eadd" providerId="ADAL" clId="{71F8DE55-DED9-40BB-B038-BC80E58235F4}" dt="2023-06-07T08:12:44.901" v="371" actId="14100"/>
        <pc:sldMkLst>
          <pc:docMk/>
          <pc:sldMk cId="998920402" sldId="332"/>
        </pc:sldMkLst>
        <pc:spChg chg="mod">
          <ac:chgData name="MINOUFLET Loïc" userId="d949290a-9ccf-4a96-945e-8ef65da4eadd" providerId="ADAL" clId="{71F8DE55-DED9-40BB-B038-BC80E58235F4}" dt="2023-06-07T08:12:44.901" v="371" actId="14100"/>
          <ac:spMkLst>
            <pc:docMk/>
            <pc:sldMk cId="998920402" sldId="332"/>
            <ac:spMk id="8" creationId="{D8E37F92-D7F6-4818-D261-1A2505BF5190}"/>
          </ac:spMkLst>
        </pc:spChg>
        <pc:picChg chg="mod">
          <ac:chgData name="MINOUFLET Loïc" userId="d949290a-9ccf-4a96-945e-8ef65da4eadd" providerId="ADAL" clId="{71F8DE55-DED9-40BB-B038-BC80E58235F4}" dt="2023-06-07T08:09:06.799" v="344" actId="1076"/>
          <ac:picMkLst>
            <pc:docMk/>
            <pc:sldMk cId="998920402" sldId="332"/>
            <ac:picMk id="3" creationId="{090FD0AD-25DE-90FD-4278-B333F289FEDA}"/>
          </ac:picMkLst>
        </pc:picChg>
        <pc:picChg chg="mod">
          <ac:chgData name="MINOUFLET Loïc" userId="d949290a-9ccf-4a96-945e-8ef65da4eadd" providerId="ADAL" clId="{71F8DE55-DED9-40BB-B038-BC80E58235F4}" dt="2023-06-07T08:09:09.194" v="345" actId="1038"/>
          <ac:picMkLst>
            <pc:docMk/>
            <pc:sldMk cId="998920402" sldId="332"/>
            <ac:picMk id="9" creationId="{3CFB755A-17A7-9553-015E-4F2C6734A760}"/>
          </ac:picMkLst>
        </pc:picChg>
        <pc:picChg chg="mod">
          <ac:chgData name="MINOUFLET Loïc" userId="d949290a-9ccf-4a96-945e-8ef65da4eadd" providerId="ADAL" clId="{71F8DE55-DED9-40BB-B038-BC80E58235F4}" dt="2023-06-07T08:09:06.799" v="344" actId="1076"/>
          <ac:picMkLst>
            <pc:docMk/>
            <pc:sldMk cId="998920402" sldId="332"/>
            <ac:picMk id="3086" creationId="{67ADCDC0-65C9-62DF-7C5C-274E12A90AFB}"/>
          </ac:picMkLst>
        </pc:picChg>
      </pc:sldChg>
    </pc:docChg>
  </pc:docChgLst>
  <pc:docChgLst>
    <pc:chgData name="MINOUFLET Loïc" userId="d949290a-9ccf-4a96-945e-8ef65da4eadd" providerId="ADAL" clId="{A35D75E9-5428-47AE-9FB1-B553F481DFFE}"/>
    <pc:docChg chg="undo redo custSel addSld modSld">
      <pc:chgData name="MINOUFLET Loïc" userId="d949290a-9ccf-4a96-945e-8ef65da4eadd" providerId="ADAL" clId="{A35D75E9-5428-47AE-9FB1-B553F481DFFE}" dt="2023-06-29T10:16:13.623" v="7197" actId="113"/>
      <pc:docMkLst>
        <pc:docMk/>
      </pc:docMkLst>
      <pc:sldChg chg="modSp mod">
        <pc:chgData name="MINOUFLET Loïc" userId="d949290a-9ccf-4a96-945e-8ef65da4eadd" providerId="ADAL" clId="{A35D75E9-5428-47AE-9FB1-B553F481DFFE}" dt="2023-06-29T09:35:01.123" v="6745" actId="113"/>
        <pc:sldMkLst>
          <pc:docMk/>
          <pc:sldMk cId="0" sldId="264"/>
        </pc:sldMkLst>
        <pc:spChg chg="mod">
          <ac:chgData name="MINOUFLET Loïc" userId="d949290a-9ccf-4a96-945e-8ef65da4eadd" providerId="ADAL" clId="{A35D75E9-5428-47AE-9FB1-B553F481DFFE}" dt="2023-06-29T09:35:01.123" v="6745" actId="113"/>
          <ac:spMkLst>
            <pc:docMk/>
            <pc:sldMk cId="0" sldId="264"/>
            <ac:spMk id="2" creationId="{DBF74CCC-3D43-5E98-3160-04490AA652D9}"/>
          </ac:spMkLst>
        </pc:spChg>
      </pc:sldChg>
      <pc:sldChg chg="modSp mod">
        <pc:chgData name="MINOUFLET Loïc" userId="d949290a-9ccf-4a96-945e-8ef65da4eadd" providerId="ADAL" clId="{A35D75E9-5428-47AE-9FB1-B553F481DFFE}" dt="2023-06-29T09:39:50.327" v="6780" actId="113"/>
        <pc:sldMkLst>
          <pc:docMk/>
          <pc:sldMk cId="0" sldId="266"/>
        </pc:sldMkLst>
        <pc:spChg chg="mod">
          <ac:chgData name="MINOUFLET Loïc" userId="d949290a-9ccf-4a96-945e-8ef65da4eadd" providerId="ADAL" clId="{A35D75E9-5428-47AE-9FB1-B553F481DFFE}" dt="2023-06-29T09:39:50.327" v="6780" actId="113"/>
          <ac:spMkLst>
            <pc:docMk/>
            <pc:sldMk cId="0" sldId="266"/>
            <ac:spMk id="17" creationId="{B904E43C-29EC-8C69-F6F0-3B3E742AD380}"/>
          </ac:spMkLst>
        </pc:spChg>
        <pc:picChg chg="mod">
          <ac:chgData name="MINOUFLET Loïc" userId="d949290a-9ccf-4a96-945e-8ef65da4eadd" providerId="ADAL" clId="{A35D75E9-5428-47AE-9FB1-B553F481DFFE}" dt="2023-06-29T09:37:56.032" v="6771" actId="14100"/>
          <ac:picMkLst>
            <pc:docMk/>
            <pc:sldMk cId="0" sldId="266"/>
            <ac:picMk id="3090" creationId="{3F009EFA-BD71-D9C3-6601-4A975A8FEBF8}"/>
          </ac:picMkLst>
        </pc:picChg>
        <pc:picChg chg="mod">
          <ac:chgData name="MINOUFLET Loïc" userId="d949290a-9ccf-4a96-945e-8ef65da4eadd" providerId="ADAL" clId="{A35D75E9-5428-47AE-9FB1-B553F481DFFE}" dt="2023-06-29T09:38:00.788" v="6773" actId="14100"/>
          <ac:picMkLst>
            <pc:docMk/>
            <pc:sldMk cId="0" sldId="266"/>
            <ac:picMk id="3092" creationId="{786DD00F-0854-1C53-BC47-3585A2DAC97E}"/>
          </ac:picMkLst>
        </pc:picChg>
      </pc:sldChg>
      <pc:sldChg chg="modSp mod">
        <pc:chgData name="MINOUFLET Loïc" userId="d949290a-9ccf-4a96-945e-8ef65da4eadd" providerId="ADAL" clId="{A35D75E9-5428-47AE-9FB1-B553F481DFFE}" dt="2023-06-29T09:43:25.171" v="6837" actId="113"/>
        <pc:sldMkLst>
          <pc:docMk/>
          <pc:sldMk cId="0" sldId="272"/>
        </pc:sldMkLst>
        <pc:spChg chg="mod">
          <ac:chgData name="MINOUFLET Loïc" userId="d949290a-9ccf-4a96-945e-8ef65da4eadd" providerId="ADAL" clId="{A35D75E9-5428-47AE-9FB1-B553F481DFFE}" dt="2023-06-29T09:43:25.171" v="6837" actId="113"/>
          <ac:spMkLst>
            <pc:docMk/>
            <pc:sldMk cId="0" sldId="272"/>
            <ac:spMk id="8" creationId="{EF87D1DD-F880-754B-C1A3-00115014D8B3}"/>
          </ac:spMkLst>
        </pc:spChg>
      </pc:sldChg>
      <pc:sldChg chg="modSp mod">
        <pc:chgData name="MINOUFLET Loïc" userId="d949290a-9ccf-4a96-945e-8ef65da4eadd" providerId="ADAL" clId="{A35D75E9-5428-47AE-9FB1-B553F481DFFE}" dt="2023-06-29T09:43:51.286" v="6839" actId="113"/>
        <pc:sldMkLst>
          <pc:docMk/>
          <pc:sldMk cId="0" sldId="274"/>
        </pc:sldMkLst>
        <pc:spChg chg="mod">
          <ac:chgData name="MINOUFLET Loïc" userId="d949290a-9ccf-4a96-945e-8ef65da4eadd" providerId="ADAL" clId="{A35D75E9-5428-47AE-9FB1-B553F481DFFE}" dt="2023-06-29T09:43:51.286" v="6839" actId="113"/>
          <ac:spMkLst>
            <pc:docMk/>
            <pc:sldMk cId="0" sldId="274"/>
            <ac:spMk id="11" creationId="{93668578-C4E3-86F8-411C-AE1BD582570F}"/>
          </ac:spMkLst>
        </pc:spChg>
      </pc:sldChg>
      <pc:sldChg chg="modSp mod">
        <pc:chgData name="MINOUFLET Loïc" userId="d949290a-9ccf-4a96-945e-8ef65da4eadd" providerId="ADAL" clId="{A35D75E9-5428-47AE-9FB1-B553F481DFFE}" dt="2023-06-29T09:57:55.703" v="7081" actId="20577"/>
        <pc:sldMkLst>
          <pc:docMk/>
          <pc:sldMk cId="0" sldId="278"/>
        </pc:sldMkLst>
        <pc:spChg chg="mod">
          <ac:chgData name="MINOUFLET Loïc" userId="d949290a-9ccf-4a96-945e-8ef65da4eadd" providerId="ADAL" clId="{A35D75E9-5428-47AE-9FB1-B553F481DFFE}" dt="2023-06-29T09:57:55.703" v="7081" actId="20577"/>
          <ac:spMkLst>
            <pc:docMk/>
            <pc:sldMk cId="0" sldId="278"/>
            <ac:spMk id="21" creationId="{70D81D7E-49B7-D925-5A1D-6FC627793A89}"/>
          </ac:spMkLst>
        </pc:spChg>
      </pc:sldChg>
      <pc:sldChg chg="modSp mod">
        <pc:chgData name="MINOUFLET Loïc" userId="d949290a-9ccf-4a96-945e-8ef65da4eadd" providerId="ADAL" clId="{A35D75E9-5428-47AE-9FB1-B553F481DFFE}" dt="2023-06-29T09:59:30.547" v="7104" actId="113"/>
        <pc:sldMkLst>
          <pc:docMk/>
          <pc:sldMk cId="0" sldId="288"/>
        </pc:sldMkLst>
        <pc:spChg chg="mod">
          <ac:chgData name="MINOUFLET Loïc" userId="d949290a-9ccf-4a96-945e-8ef65da4eadd" providerId="ADAL" clId="{A35D75E9-5428-47AE-9FB1-B553F481DFFE}" dt="2023-06-29T09:59:30.547" v="7104" actId="113"/>
          <ac:spMkLst>
            <pc:docMk/>
            <pc:sldMk cId="0" sldId="288"/>
            <ac:spMk id="13" creationId="{8394C13A-ADF0-2BA6-BF71-F7ED49561D84}"/>
          </ac:spMkLst>
        </pc:spChg>
      </pc:sldChg>
      <pc:sldChg chg="modSp mod">
        <pc:chgData name="MINOUFLET Loïc" userId="d949290a-9ccf-4a96-945e-8ef65da4eadd" providerId="ADAL" clId="{A35D75E9-5428-47AE-9FB1-B553F481DFFE}" dt="2023-06-29T10:02:44.082" v="7129" actId="20577"/>
        <pc:sldMkLst>
          <pc:docMk/>
          <pc:sldMk cId="0" sldId="300"/>
        </pc:sldMkLst>
        <pc:spChg chg="mod">
          <ac:chgData name="MINOUFLET Loïc" userId="d949290a-9ccf-4a96-945e-8ef65da4eadd" providerId="ADAL" clId="{A35D75E9-5428-47AE-9FB1-B553F481DFFE}" dt="2023-06-29T10:02:44.082" v="7129" actId="20577"/>
          <ac:spMkLst>
            <pc:docMk/>
            <pc:sldMk cId="0" sldId="300"/>
            <ac:spMk id="4" creationId="{AF516C34-94C7-D01C-F5AD-18E8133219F3}"/>
          </ac:spMkLst>
        </pc:spChg>
      </pc:sldChg>
      <pc:sldChg chg="modSp mod">
        <pc:chgData name="MINOUFLET Loïc" userId="d949290a-9ccf-4a96-945e-8ef65da4eadd" providerId="ADAL" clId="{A35D75E9-5428-47AE-9FB1-B553F481DFFE}" dt="2023-06-29T10:11:47.287" v="7187" actId="113"/>
        <pc:sldMkLst>
          <pc:docMk/>
          <pc:sldMk cId="0" sldId="308"/>
        </pc:sldMkLst>
        <pc:spChg chg="mod">
          <ac:chgData name="MINOUFLET Loïc" userId="d949290a-9ccf-4a96-945e-8ef65da4eadd" providerId="ADAL" clId="{A35D75E9-5428-47AE-9FB1-B553F481DFFE}" dt="2023-06-29T10:11:47.287" v="7187" actId="113"/>
          <ac:spMkLst>
            <pc:docMk/>
            <pc:sldMk cId="0" sldId="308"/>
            <ac:spMk id="8" creationId="{8FC52283-0071-C402-CC48-2B4BFC6AF7C2}"/>
          </ac:spMkLst>
        </pc:spChg>
      </pc:sldChg>
      <pc:sldChg chg="modSp mod">
        <pc:chgData name="MINOUFLET Loïc" userId="d949290a-9ccf-4a96-945e-8ef65da4eadd" providerId="ADAL" clId="{A35D75E9-5428-47AE-9FB1-B553F481DFFE}" dt="2023-06-29T09:54:22.835" v="7017" actId="113"/>
        <pc:sldMkLst>
          <pc:docMk/>
          <pc:sldMk cId="2682108959" sldId="315"/>
        </pc:sldMkLst>
        <pc:spChg chg="mod">
          <ac:chgData name="MINOUFLET Loïc" userId="d949290a-9ccf-4a96-945e-8ef65da4eadd" providerId="ADAL" clId="{A35D75E9-5428-47AE-9FB1-B553F481DFFE}" dt="2023-06-29T09:54:22.835" v="7017" actId="113"/>
          <ac:spMkLst>
            <pc:docMk/>
            <pc:sldMk cId="2682108959" sldId="315"/>
            <ac:spMk id="5" creationId="{E861E8F8-E6D7-8005-A297-D0D2437D9A02}"/>
          </ac:spMkLst>
        </pc:spChg>
      </pc:sldChg>
      <pc:sldChg chg="modSp mod">
        <pc:chgData name="MINOUFLET Loïc" userId="d949290a-9ccf-4a96-945e-8ef65da4eadd" providerId="ADAL" clId="{A35D75E9-5428-47AE-9FB1-B553F481DFFE}" dt="2023-06-29T10:15:08.138" v="7196" actId="20577"/>
        <pc:sldMkLst>
          <pc:docMk/>
          <pc:sldMk cId="2902386904" sldId="319"/>
        </pc:sldMkLst>
        <pc:spChg chg="mod">
          <ac:chgData name="MINOUFLET Loïc" userId="d949290a-9ccf-4a96-945e-8ef65da4eadd" providerId="ADAL" clId="{A35D75E9-5428-47AE-9FB1-B553F481DFFE}" dt="2023-06-29T10:15:08.138" v="7196" actId="20577"/>
          <ac:spMkLst>
            <pc:docMk/>
            <pc:sldMk cId="2902386904" sldId="319"/>
            <ac:spMk id="59" creationId="{C1230210-90C8-74CC-0A2C-2D510AAC474C}"/>
          </ac:spMkLst>
        </pc:spChg>
      </pc:sldChg>
      <pc:sldChg chg="modSp mod">
        <pc:chgData name="MINOUFLET Loïc" userId="d949290a-9ccf-4a96-945e-8ef65da4eadd" providerId="ADAL" clId="{A35D75E9-5428-47AE-9FB1-B553F481DFFE}" dt="2023-06-29T10:12:36.617" v="7193" actId="113"/>
        <pc:sldMkLst>
          <pc:docMk/>
          <pc:sldMk cId="782209813" sldId="321"/>
        </pc:sldMkLst>
        <pc:spChg chg="mod">
          <ac:chgData name="MINOUFLET Loïc" userId="d949290a-9ccf-4a96-945e-8ef65da4eadd" providerId="ADAL" clId="{A35D75E9-5428-47AE-9FB1-B553F481DFFE}" dt="2023-06-29T10:12:36.617" v="7193" actId="113"/>
          <ac:spMkLst>
            <pc:docMk/>
            <pc:sldMk cId="782209813" sldId="321"/>
            <ac:spMk id="14" creationId="{55BBB729-3210-5248-9781-C9C696B17492}"/>
          </ac:spMkLst>
        </pc:spChg>
      </pc:sldChg>
      <pc:sldChg chg="modSp mod">
        <pc:chgData name="MINOUFLET Loïc" userId="d949290a-9ccf-4a96-945e-8ef65da4eadd" providerId="ADAL" clId="{A35D75E9-5428-47AE-9FB1-B553F481DFFE}" dt="2023-06-29T10:06:10.715" v="7140" actId="113"/>
        <pc:sldMkLst>
          <pc:docMk/>
          <pc:sldMk cId="894999696" sldId="322"/>
        </pc:sldMkLst>
        <pc:spChg chg="mod">
          <ac:chgData name="MINOUFLET Loïc" userId="d949290a-9ccf-4a96-945e-8ef65da4eadd" providerId="ADAL" clId="{A35D75E9-5428-47AE-9FB1-B553F481DFFE}" dt="2023-06-29T10:06:10.715" v="7140" actId="113"/>
          <ac:spMkLst>
            <pc:docMk/>
            <pc:sldMk cId="894999696" sldId="322"/>
            <ac:spMk id="11" creationId="{EF87ABA1-08D2-73FF-3BFA-D8808010CB21}"/>
          </ac:spMkLst>
        </pc:spChg>
      </pc:sldChg>
      <pc:sldChg chg="modSp mod">
        <pc:chgData name="MINOUFLET Loïc" userId="d949290a-9ccf-4a96-945e-8ef65da4eadd" providerId="ADAL" clId="{A35D75E9-5428-47AE-9FB1-B553F481DFFE}" dt="2023-06-29T10:10:14.938" v="7171" actId="113"/>
        <pc:sldMkLst>
          <pc:docMk/>
          <pc:sldMk cId="2045493772" sldId="323"/>
        </pc:sldMkLst>
        <pc:spChg chg="mod">
          <ac:chgData name="MINOUFLET Loïc" userId="d949290a-9ccf-4a96-945e-8ef65da4eadd" providerId="ADAL" clId="{A35D75E9-5428-47AE-9FB1-B553F481DFFE}" dt="2023-06-29T10:10:14.938" v="7171" actId="113"/>
          <ac:spMkLst>
            <pc:docMk/>
            <pc:sldMk cId="2045493772" sldId="323"/>
            <ac:spMk id="3" creationId="{3B7A9276-3B81-A683-8D49-69F96EE2D92B}"/>
          </ac:spMkLst>
        </pc:spChg>
      </pc:sldChg>
      <pc:sldChg chg="modSp mod">
        <pc:chgData name="MINOUFLET Loïc" userId="d949290a-9ccf-4a96-945e-8ef65da4eadd" providerId="ADAL" clId="{A35D75E9-5428-47AE-9FB1-B553F481DFFE}" dt="2023-06-29T09:50:41.145" v="6972" actId="113"/>
        <pc:sldMkLst>
          <pc:docMk/>
          <pc:sldMk cId="3460387461" sldId="324"/>
        </pc:sldMkLst>
        <pc:spChg chg="mod">
          <ac:chgData name="MINOUFLET Loïc" userId="d949290a-9ccf-4a96-945e-8ef65da4eadd" providerId="ADAL" clId="{A35D75E9-5428-47AE-9FB1-B553F481DFFE}" dt="2023-06-29T09:44:15.284" v="6846" actId="14100"/>
          <ac:spMkLst>
            <pc:docMk/>
            <pc:sldMk cId="3460387461" sldId="324"/>
            <ac:spMk id="5" creationId="{0B0FAE3C-01F9-2C00-3361-36DFA7C0FB58}"/>
          </ac:spMkLst>
        </pc:spChg>
        <pc:spChg chg="mod">
          <ac:chgData name="MINOUFLET Loïc" userId="d949290a-9ccf-4a96-945e-8ef65da4eadd" providerId="ADAL" clId="{A35D75E9-5428-47AE-9FB1-B553F481DFFE}" dt="2023-06-29T09:50:41.145" v="6972" actId="113"/>
          <ac:spMkLst>
            <pc:docMk/>
            <pc:sldMk cId="3460387461" sldId="324"/>
            <ac:spMk id="6" creationId="{9DF0E161-78BE-DA05-68A0-B7192210B530}"/>
          </ac:spMkLst>
        </pc:spChg>
      </pc:sldChg>
      <pc:sldChg chg="delSp modSp mod">
        <pc:chgData name="MINOUFLET Loïc" userId="d949290a-9ccf-4a96-945e-8ef65da4eadd" providerId="ADAL" clId="{A35D75E9-5428-47AE-9FB1-B553F481DFFE}" dt="2023-06-29T10:16:13.623" v="7197" actId="113"/>
        <pc:sldMkLst>
          <pc:docMk/>
          <pc:sldMk cId="1921560549" sldId="325"/>
        </pc:sldMkLst>
        <pc:spChg chg="mod">
          <ac:chgData name="MINOUFLET Loïc" userId="d949290a-9ccf-4a96-945e-8ef65da4eadd" providerId="ADAL" clId="{A35D75E9-5428-47AE-9FB1-B553F481DFFE}" dt="2023-06-29T10:16:13.623" v="7197" actId="113"/>
          <ac:spMkLst>
            <pc:docMk/>
            <pc:sldMk cId="1921560549" sldId="325"/>
            <ac:spMk id="5" creationId="{69F65F69-AC4C-7634-659B-FCCAAFC069EC}"/>
          </ac:spMkLst>
        </pc:spChg>
        <pc:spChg chg="del">
          <ac:chgData name="MINOUFLET Loïc" userId="d949290a-9ccf-4a96-945e-8ef65da4eadd" providerId="ADAL" clId="{A35D75E9-5428-47AE-9FB1-B553F481DFFE}" dt="2023-06-29T08:03:08.100" v="2" actId="478"/>
          <ac:spMkLst>
            <pc:docMk/>
            <pc:sldMk cId="1921560549" sldId="325"/>
            <ac:spMk id="6" creationId="{F3FCDA5C-EAAD-E722-6BF9-2CD06C659C07}"/>
          </ac:spMkLst>
        </pc:spChg>
        <pc:picChg chg="del">
          <ac:chgData name="MINOUFLET Loïc" userId="d949290a-9ccf-4a96-945e-8ef65da4eadd" providerId="ADAL" clId="{A35D75E9-5428-47AE-9FB1-B553F481DFFE}" dt="2023-06-29T08:55:28.275" v="3607" actId="478"/>
          <ac:picMkLst>
            <pc:docMk/>
            <pc:sldMk cId="1921560549" sldId="325"/>
            <ac:picMk id="8" creationId="{F7C6FB13-4822-A8EA-C43E-69EB4207CFAC}"/>
          </ac:picMkLst>
        </pc:picChg>
      </pc:sldChg>
      <pc:sldChg chg="modSp mod">
        <pc:chgData name="MINOUFLET Loïc" userId="d949290a-9ccf-4a96-945e-8ef65da4eadd" providerId="ADAL" clId="{A35D75E9-5428-47AE-9FB1-B553F481DFFE}" dt="2023-06-29T09:51:15.795" v="6978" actId="20577"/>
        <pc:sldMkLst>
          <pc:docMk/>
          <pc:sldMk cId="808237206" sldId="326"/>
        </pc:sldMkLst>
        <pc:spChg chg="mod">
          <ac:chgData name="MINOUFLET Loïc" userId="d949290a-9ccf-4a96-945e-8ef65da4eadd" providerId="ADAL" clId="{A35D75E9-5428-47AE-9FB1-B553F481DFFE}" dt="2023-06-29T09:51:15.795" v="6978" actId="20577"/>
          <ac:spMkLst>
            <pc:docMk/>
            <pc:sldMk cId="808237206" sldId="326"/>
            <ac:spMk id="6" creationId="{1E0EF92A-E7BD-2E07-062B-9F22C967BFA0}"/>
          </ac:spMkLst>
        </pc:spChg>
      </pc:sldChg>
      <pc:sldChg chg="modSp mod">
        <pc:chgData name="MINOUFLET Loïc" userId="d949290a-9ccf-4a96-945e-8ef65da4eadd" providerId="ADAL" clId="{A35D75E9-5428-47AE-9FB1-B553F481DFFE}" dt="2023-06-29T09:56:30.892" v="7070" actId="113"/>
        <pc:sldMkLst>
          <pc:docMk/>
          <pc:sldMk cId="499135809" sldId="327"/>
        </pc:sldMkLst>
        <pc:spChg chg="mod">
          <ac:chgData name="MINOUFLET Loïc" userId="d949290a-9ccf-4a96-945e-8ef65da4eadd" providerId="ADAL" clId="{A35D75E9-5428-47AE-9FB1-B553F481DFFE}" dt="2023-06-29T09:56:30.892" v="7070" actId="113"/>
          <ac:spMkLst>
            <pc:docMk/>
            <pc:sldMk cId="499135809" sldId="327"/>
            <ac:spMk id="8" creationId="{62A4B479-F93F-8DCC-3B2E-A3CACDB98113}"/>
          </ac:spMkLst>
        </pc:spChg>
      </pc:sldChg>
      <pc:sldChg chg="modSp mod">
        <pc:chgData name="MINOUFLET Loïc" userId="d949290a-9ccf-4a96-945e-8ef65da4eadd" providerId="ADAL" clId="{A35D75E9-5428-47AE-9FB1-B553F481DFFE}" dt="2023-06-29T09:58:50.356" v="7102" actId="113"/>
        <pc:sldMkLst>
          <pc:docMk/>
          <pc:sldMk cId="2310441659" sldId="328"/>
        </pc:sldMkLst>
        <pc:spChg chg="mod">
          <ac:chgData name="MINOUFLET Loïc" userId="d949290a-9ccf-4a96-945e-8ef65da4eadd" providerId="ADAL" clId="{A35D75E9-5428-47AE-9FB1-B553F481DFFE}" dt="2023-06-29T09:58:50.356" v="7102" actId="113"/>
          <ac:spMkLst>
            <pc:docMk/>
            <pc:sldMk cId="2310441659" sldId="328"/>
            <ac:spMk id="7" creationId="{BDB397BF-0E15-03F6-FE58-612047B671B6}"/>
          </ac:spMkLst>
        </pc:spChg>
      </pc:sldChg>
      <pc:sldChg chg="modSp mod">
        <pc:chgData name="MINOUFLET Loïc" userId="d949290a-9ccf-4a96-945e-8ef65da4eadd" providerId="ADAL" clId="{A35D75E9-5428-47AE-9FB1-B553F481DFFE}" dt="2023-06-29T10:07:34.005" v="7151" actId="113"/>
        <pc:sldMkLst>
          <pc:docMk/>
          <pc:sldMk cId="2680990122" sldId="329"/>
        </pc:sldMkLst>
        <pc:spChg chg="mod">
          <ac:chgData name="MINOUFLET Loïc" userId="d949290a-9ccf-4a96-945e-8ef65da4eadd" providerId="ADAL" clId="{A35D75E9-5428-47AE-9FB1-B553F481DFFE}" dt="2023-06-29T10:07:34.005" v="7151" actId="113"/>
          <ac:spMkLst>
            <pc:docMk/>
            <pc:sldMk cId="2680990122" sldId="329"/>
            <ac:spMk id="10" creationId="{2FCA2FED-5A18-5DAA-B74D-504EF5DCEFA8}"/>
          </ac:spMkLst>
        </pc:spChg>
      </pc:sldChg>
      <pc:sldChg chg="modSp mod">
        <pc:chgData name="MINOUFLET Loïc" userId="d949290a-9ccf-4a96-945e-8ef65da4eadd" providerId="ADAL" clId="{A35D75E9-5428-47AE-9FB1-B553F481DFFE}" dt="2023-06-29T09:41:05.634" v="6786" actId="113"/>
        <pc:sldMkLst>
          <pc:docMk/>
          <pc:sldMk cId="3450001259" sldId="330"/>
        </pc:sldMkLst>
        <pc:spChg chg="mod">
          <ac:chgData name="MINOUFLET Loïc" userId="d949290a-9ccf-4a96-945e-8ef65da4eadd" providerId="ADAL" clId="{A35D75E9-5428-47AE-9FB1-B553F481DFFE}" dt="2023-06-29T09:41:05.634" v="6786" actId="113"/>
          <ac:spMkLst>
            <pc:docMk/>
            <pc:sldMk cId="3450001259" sldId="330"/>
            <ac:spMk id="2" creationId="{DBF74CCC-3D43-5E98-3160-04490AA652D9}"/>
          </ac:spMkLst>
        </pc:spChg>
        <pc:spChg chg="mod">
          <ac:chgData name="MINOUFLET Loïc" userId="d949290a-9ccf-4a96-945e-8ef65da4eadd" providerId="ADAL" clId="{A35D75E9-5428-47AE-9FB1-B553F481DFFE}" dt="2023-06-29T09:40:10.569" v="6782" actId="20577"/>
          <ac:spMkLst>
            <pc:docMk/>
            <pc:sldMk cId="3450001259" sldId="330"/>
            <ac:spMk id="3" creationId="{F3A54349-8CE2-B66F-B06D-00617A0CAB3C}"/>
          </ac:spMkLst>
        </pc:spChg>
      </pc:sldChg>
      <pc:sldChg chg="modSp mod">
        <pc:chgData name="MINOUFLET Loïc" userId="d949290a-9ccf-4a96-945e-8ef65da4eadd" providerId="ADAL" clId="{A35D75E9-5428-47AE-9FB1-B553F481DFFE}" dt="2023-06-29T10:01:36.441" v="7114" actId="113"/>
        <pc:sldMkLst>
          <pc:docMk/>
          <pc:sldMk cId="3337429974" sldId="331"/>
        </pc:sldMkLst>
        <pc:spChg chg="mod">
          <ac:chgData name="MINOUFLET Loïc" userId="d949290a-9ccf-4a96-945e-8ef65da4eadd" providerId="ADAL" clId="{A35D75E9-5428-47AE-9FB1-B553F481DFFE}" dt="2023-06-29T10:01:36.441" v="7114" actId="113"/>
          <ac:spMkLst>
            <pc:docMk/>
            <pc:sldMk cId="3337429974" sldId="331"/>
            <ac:spMk id="7" creationId="{9192DB7C-79F6-4F25-F9FE-AE21A70822F9}"/>
          </ac:spMkLst>
        </pc:spChg>
      </pc:sldChg>
      <pc:sldChg chg="modSp mod">
        <pc:chgData name="MINOUFLET Loïc" userId="d949290a-9ccf-4a96-945e-8ef65da4eadd" providerId="ADAL" clId="{A35D75E9-5428-47AE-9FB1-B553F481DFFE}" dt="2023-06-29T10:04:33.094" v="7136" actId="113"/>
        <pc:sldMkLst>
          <pc:docMk/>
          <pc:sldMk cId="998920402" sldId="332"/>
        </pc:sldMkLst>
        <pc:spChg chg="mod">
          <ac:chgData name="MINOUFLET Loïc" userId="d949290a-9ccf-4a96-945e-8ef65da4eadd" providerId="ADAL" clId="{A35D75E9-5428-47AE-9FB1-B553F481DFFE}" dt="2023-06-29T10:04:33.094" v="7136" actId="113"/>
          <ac:spMkLst>
            <pc:docMk/>
            <pc:sldMk cId="998920402" sldId="332"/>
            <ac:spMk id="12" creationId="{42B9CD82-BD5D-C29D-3EFB-38884A2BCCF0}"/>
          </ac:spMkLst>
        </pc:spChg>
      </pc:sldChg>
      <pc:sldChg chg="delSp modSp add mod">
        <pc:chgData name="MINOUFLET Loïc" userId="d949290a-9ccf-4a96-945e-8ef65da4eadd" providerId="ADAL" clId="{A35D75E9-5428-47AE-9FB1-B553F481DFFE}" dt="2023-06-29T09:24:00.808" v="6738" actId="113"/>
        <pc:sldMkLst>
          <pc:docMk/>
          <pc:sldMk cId="215215478" sldId="333"/>
        </pc:sldMkLst>
        <pc:spChg chg="mod">
          <ac:chgData name="MINOUFLET Loïc" userId="d949290a-9ccf-4a96-945e-8ef65da4eadd" providerId="ADAL" clId="{A35D75E9-5428-47AE-9FB1-B553F481DFFE}" dt="2023-06-29T09:24:00.808" v="6738" actId="113"/>
          <ac:spMkLst>
            <pc:docMk/>
            <pc:sldMk cId="215215478" sldId="333"/>
            <ac:spMk id="5" creationId="{69F65F69-AC4C-7634-659B-FCCAAFC069EC}"/>
          </ac:spMkLst>
        </pc:spChg>
        <pc:picChg chg="del">
          <ac:chgData name="MINOUFLET Loïc" userId="d949290a-9ccf-4a96-945e-8ef65da4eadd" providerId="ADAL" clId="{A35D75E9-5428-47AE-9FB1-B553F481DFFE}" dt="2023-06-29T09:23:18.151" v="6699" actId="478"/>
          <ac:picMkLst>
            <pc:docMk/>
            <pc:sldMk cId="215215478" sldId="333"/>
            <ac:picMk id="8" creationId="{F7C6FB13-4822-A8EA-C43E-69EB4207CFAC}"/>
          </ac:picMkLst>
        </pc:picChg>
      </pc:sldChg>
    </pc:docChg>
  </pc:docChgLst>
  <pc:docChgLst>
    <pc:chgData name="MINOUFLET Loïc" userId="d949290a-9ccf-4a96-945e-8ef65da4eadd" providerId="ADAL" clId="{C9304B9F-6C10-4560-850C-2F9A36F818AD}"/>
    <pc:docChg chg="undo redo custSel mod addSld delSld modSld sldOrd">
      <pc:chgData name="MINOUFLET Loïc" userId="d949290a-9ccf-4a96-945e-8ef65da4eadd" providerId="ADAL" clId="{C9304B9F-6C10-4560-850C-2F9A36F818AD}" dt="2023-04-12T15:27:42.687" v="31061" actId="13926"/>
      <pc:docMkLst>
        <pc:docMk/>
      </pc:docMkLst>
      <pc:sldChg chg="addSp modSp mod">
        <pc:chgData name="MINOUFLET Loïc" userId="d949290a-9ccf-4a96-945e-8ef65da4eadd" providerId="ADAL" clId="{C9304B9F-6C10-4560-850C-2F9A36F818AD}" dt="2023-04-12T08:18:29.331" v="20563" actId="732"/>
        <pc:sldMkLst>
          <pc:docMk/>
          <pc:sldMk cId="0" sldId="258"/>
        </pc:sldMkLst>
        <pc:picChg chg="mod">
          <ac:chgData name="MINOUFLET Loïc" userId="d949290a-9ccf-4a96-945e-8ef65da4eadd" providerId="ADAL" clId="{C9304B9F-6C10-4560-850C-2F9A36F818AD}" dt="2023-04-12T08:17:53.007" v="20558" actId="1037"/>
          <ac:picMkLst>
            <pc:docMk/>
            <pc:sldMk cId="0" sldId="258"/>
            <ac:picMk id="3" creationId="{00000000-0000-0000-0000-000000000000}"/>
          </ac:picMkLst>
        </pc:picChg>
        <pc:picChg chg="add mod">
          <ac:chgData name="MINOUFLET Loïc" userId="d949290a-9ccf-4a96-945e-8ef65da4eadd" providerId="ADAL" clId="{C9304B9F-6C10-4560-850C-2F9A36F818AD}" dt="2023-04-12T08:18:29.331" v="20563" actId="732"/>
          <ac:picMkLst>
            <pc:docMk/>
            <pc:sldMk cId="0" sldId="258"/>
            <ac:picMk id="1026" creationId="{84526DBA-1D6C-C76C-74CC-F47710DDC003}"/>
          </ac:picMkLst>
        </pc:picChg>
      </pc:sldChg>
      <pc:sldChg chg="addSp delSp modSp mod">
        <pc:chgData name="MINOUFLET Loïc" userId="d949290a-9ccf-4a96-945e-8ef65da4eadd" providerId="ADAL" clId="{C9304B9F-6C10-4560-850C-2F9A36F818AD}" dt="2023-04-12T13:53:13.392" v="27346" actId="20577"/>
        <pc:sldMkLst>
          <pc:docMk/>
          <pc:sldMk cId="0" sldId="264"/>
        </pc:sldMkLst>
        <pc:spChg chg="mod">
          <ac:chgData name="MINOUFLET Loïc" userId="d949290a-9ccf-4a96-945e-8ef65da4eadd" providerId="ADAL" clId="{C9304B9F-6C10-4560-850C-2F9A36F818AD}" dt="2023-04-12T13:53:13.392" v="27346" actId="20577"/>
          <ac:spMkLst>
            <pc:docMk/>
            <pc:sldMk cId="0" sldId="264"/>
            <ac:spMk id="2" creationId="{DBF74CCC-3D43-5E98-3160-04490AA652D9}"/>
          </ac:spMkLst>
        </pc:spChg>
        <pc:spChg chg="add mod">
          <ac:chgData name="MINOUFLET Loïc" userId="d949290a-9ccf-4a96-945e-8ef65da4eadd" providerId="ADAL" clId="{C9304B9F-6C10-4560-850C-2F9A36F818AD}" dt="2023-03-27T08:58:06.343" v="12808" actId="1076"/>
          <ac:spMkLst>
            <pc:docMk/>
            <pc:sldMk cId="0" sldId="264"/>
            <ac:spMk id="3" creationId="{F3A54349-8CE2-B66F-B06D-00617A0CAB3C}"/>
          </ac:spMkLst>
        </pc:spChg>
        <pc:spChg chg="del mod">
          <ac:chgData name="MINOUFLET Loïc" userId="d949290a-9ccf-4a96-945e-8ef65da4eadd" providerId="ADAL" clId="{C9304B9F-6C10-4560-850C-2F9A36F818AD}" dt="2023-03-13T09:04:34.336" v="10735" actId="478"/>
          <ac:spMkLst>
            <pc:docMk/>
            <pc:sldMk cId="0" sldId="264"/>
            <ac:spMk id="4" creationId="{CC51E088-A371-2B8A-9F3B-5FF2C35DD0A0}"/>
          </ac:spMkLst>
        </pc:spChg>
        <pc:spChg chg="del mod">
          <ac:chgData name="MINOUFLET Loïc" userId="d949290a-9ccf-4a96-945e-8ef65da4eadd" providerId="ADAL" clId="{C9304B9F-6C10-4560-850C-2F9A36F818AD}" dt="2023-03-03T14:27:43.298" v="5716" actId="478"/>
          <ac:spMkLst>
            <pc:docMk/>
            <pc:sldMk cId="0" sldId="264"/>
            <ac:spMk id="5" creationId="{045038E5-B8E2-9031-C807-4CBFF2B923F1}"/>
          </ac:spMkLst>
        </pc:spChg>
        <pc:spChg chg="add mod">
          <ac:chgData name="MINOUFLET Loïc" userId="d949290a-9ccf-4a96-945e-8ef65da4eadd" providerId="ADAL" clId="{C9304B9F-6C10-4560-850C-2F9A36F818AD}" dt="2023-03-27T08:50:37.008" v="12797" actId="1076"/>
          <ac:spMkLst>
            <pc:docMk/>
            <pc:sldMk cId="0" sldId="264"/>
            <ac:spMk id="5" creationId="{B4C085C9-F01E-0168-D87E-B076ADB666CA}"/>
          </ac:spMkLst>
        </pc:spChg>
        <pc:spChg chg="mod">
          <ac:chgData name="MINOUFLET Loïc" userId="d949290a-9ccf-4a96-945e-8ef65da4eadd" providerId="ADAL" clId="{C9304B9F-6C10-4560-850C-2F9A36F818AD}" dt="2023-03-27T08:59:09.272" v="12817" actId="14100"/>
          <ac:spMkLst>
            <pc:docMk/>
            <pc:sldMk cId="0" sldId="264"/>
            <ac:spMk id="6" creationId="{CE8EFB92-F629-B8D3-DEA1-43AD22600E1C}"/>
          </ac:spMkLst>
        </pc:spChg>
        <pc:spChg chg="mod">
          <ac:chgData name="MINOUFLET Loïc" userId="d949290a-9ccf-4a96-945e-8ef65da4eadd" providerId="ADAL" clId="{C9304B9F-6C10-4560-850C-2F9A36F818AD}" dt="2023-03-27T08:57:53.276" v="12807" actId="1076"/>
          <ac:spMkLst>
            <pc:docMk/>
            <pc:sldMk cId="0" sldId="264"/>
            <ac:spMk id="7" creationId="{2C9DED2C-3E18-09E1-D851-B15A097FF030}"/>
          </ac:spMkLst>
        </pc:spChg>
        <pc:spChg chg="add del">
          <ac:chgData name="MINOUFLET Loïc" userId="d949290a-9ccf-4a96-945e-8ef65da4eadd" providerId="ADAL" clId="{C9304B9F-6C10-4560-850C-2F9A36F818AD}" dt="2023-03-13T09:33:14.323" v="11303" actId="478"/>
          <ac:spMkLst>
            <pc:docMk/>
            <pc:sldMk cId="0" sldId="264"/>
            <ac:spMk id="8" creationId="{0D549130-04AB-4305-1A87-402B4F36E79C}"/>
          </ac:spMkLst>
        </pc:spChg>
        <pc:spChg chg="del">
          <ac:chgData name="MINOUFLET Loïc" userId="d949290a-9ccf-4a96-945e-8ef65da4eadd" providerId="ADAL" clId="{C9304B9F-6C10-4560-850C-2F9A36F818AD}" dt="2023-02-16T14:02:09.649" v="3" actId="478"/>
          <ac:spMkLst>
            <pc:docMk/>
            <pc:sldMk cId="0" sldId="264"/>
            <ac:spMk id="8" creationId="{6CA86773-1B33-6882-9DAB-C046CE5BAB99}"/>
          </ac:spMkLst>
        </pc:spChg>
        <pc:spChg chg="add del mod">
          <ac:chgData name="MINOUFLET Loïc" userId="d949290a-9ccf-4a96-945e-8ef65da4eadd" providerId="ADAL" clId="{C9304B9F-6C10-4560-850C-2F9A36F818AD}" dt="2023-03-03T14:29:51.306" v="5733"/>
          <ac:spMkLst>
            <pc:docMk/>
            <pc:sldMk cId="0" sldId="264"/>
            <ac:spMk id="8" creationId="{E8B8B57C-45FA-20DC-8D26-F547F4A0B8CA}"/>
          </ac:spMkLst>
        </pc:spChg>
        <pc:spChg chg="add mod">
          <ac:chgData name="MINOUFLET Loïc" userId="d949290a-9ccf-4a96-945e-8ef65da4eadd" providerId="ADAL" clId="{C9304B9F-6C10-4560-850C-2F9A36F818AD}" dt="2023-03-13T09:34:44.960" v="11313" actId="1076"/>
          <ac:spMkLst>
            <pc:docMk/>
            <pc:sldMk cId="0" sldId="264"/>
            <ac:spMk id="9" creationId="{6DFEA6D9-E423-DE30-59AA-CCC5170A7A99}"/>
          </ac:spMkLst>
        </pc:spChg>
        <pc:spChg chg="del">
          <ac:chgData name="MINOUFLET Loïc" userId="d949290a-9ccf-4a96-945e-8ef65da4eadd" providerId="ADAL" clId="{C9304B9F-6C10-4560-850C-2F9A36F818AD}" dt="2023-02-16T14:13:53.965" v="24" actId="478"/>
          <ac:spMkLst>
            <pc:docMk/>
            <pc:sldMk cId="0" sldId="264"/>
            <ac:spMk id="13" creationId="{F65393C0-77B2-E5A9-83CD-F5B14B82AC71}"/>
          </ac:spMkLst>
        </pc:spChg>
        <pc:spChg chg="del mod">
          <ac:chgData name="MINOUFLET Loïc" userId="d949290a-9ccf-4a96-945e-8ef65da4eadd" providerId="ADAL" clId="{C9304B9F-6C10-4560-850C-2F9A36F818AD}" dt="2023-02-16T14:13:59.647" v="27" actId="478"/>
          <ac:spMkLst>
            <pc:docMk/>
            <pc:sldMk cId="0" sldId="264"/>
            <ac:spMk id="16" creationId="{3C97C726-FCED-CEE6-6D37-EA0CF8DBD69D}"/>
          </ac:spMkLst>
        </pc:spChg>
        <pc:spChg chg="del mod">
          <ac:chgData name="MINOUFLET Loïc" userId="d949290a-9ccf-4a96-945e-8ef65da4eadd" providerId="ADAL" clId="{C9304B9F-6C10-4560-850C-2F9A36F818AD}" dt="2023-02-16T14:02:14.161" v="5" actId="478"/>
          <ac:spMkLst>
            <pc:docMk/>
            <pc:sldMk cId="0" sldId="264"/>
            <ac:spMk id="17" creationId="{DF3C6017-A21E-16F4-DA72-4B309B007962}"/>
          </ac:spMkLst>
        </pc:spChg>
        <pc:picChg chg="add del mod">
          <ac:chgData name="MINOUFLET Loïc" userId="d949290a-9ccf-4a96-945e-8ef65da4eadd" providerId="ADAL" clId="{C9304B9F-6C10-4560-850C-2F9A36F818AD}" dt="2023-02-16T14:08:02.335" v="14" actId="478"/>
          <ac:picMkLst>
            <pc:docMk/>
            <pc:sldMk cId="0" sldId="264"/>
            <ac:picMk id="3" creationId="{3A1C4EBD-1473-2CA8-ACFD-E0815CBB9401}"/>
          </ac:picMkLst>
        </pc:picChg>
        <pc:picChg chg="add del mod">
          <ac:chgData name="MINOUFLET Loïc" userId="d949290a-9ccf-4a96-945e-8ef65da4eadd" providerId="ADAL" clId="{C9304B9F-6C10-4560-850C-2F9A36F818AD}" dt="2023-03-03T15:23:34.449" v="8334" actId="478"/>
          <ac:picMkLst>
            <pc:docMk/>
            <pc:sldMk cId="0" sldId="264"/>
            <ac:picMk id="5" creationId="{C6B5726A-E690-F784-D051-CD252410B221}"/>
          </ac:picMkLst>
        </pc:picChg>
        <pc:picChg chg="add del mod">
          <ac:chgData name="MINOUFLET Loïc" userId="d949290a-9ccf-4a96-945e-8ef65da4eadd" providerId="ADAL" clId="{C9304B9F-6C10-4560-850C-2F9A36F818AD}" dt="2023-03-03T15:18:31.184" v="8314" actId="478"/>
          <ac:picMkLst>
            <pc:docMk/>
            <pc:sldMk cId="0" sldId="264"/>
            <ac:picMk id="8" creationId="{18980480-1061-2CA0-C277-ED5C47193F6F}"/>
          </ac:picMkLst>
        </pc:picChg>
        <pc:picChg chg="del">
          <ac:chgData name="MINOUFLET Loïc" userId="d949290a-9ccf-4a96-945e-8ef65da4eadd" providerId="ADAL" clId="{C9304B9F-6C10-4560-850C-2F9A36F818AD}" dt="2023-02-16T16:17:09.690" v="975" actId="478"/>
          <ac:picMkLst>
            <pc:docMk/>
            <pc:sldMk cId="0" sldId="264"/>
            <ac:picMk id="9" creationId="{00000000-0000-0000-0000-000000000000}"/>
          </ac:picMkLst>
        </pc:picChg>
        <pc:picChg chg="add del mod">
          <ac:chgData name="MINOUFLET Loïc" userId="d949290a-9ccf-4a96-945e-8ef65da4eadd" providerId="ADAL" clId="{C9304B9F-6C10-4560-850C-2F9A36F818AD}" dt="2023-03-03T15:24:32.657" v="8346" actId="478"/>
          <ac:picMkLst>
            <pc:docMk/>
            <pc:sldMk cId="0" sldId="264"/>
            <ac:picMk id="9" creationId="{7FECEC5A-4428-E67D-C735-47FFFBAFF764}"/>
          </ac:picMkLst>
        </pc:picChg>
        <pc:picChg chg="add mod">
          <ac:chgData name="MINOUFLET Loïc" userId="d949290a-9ccf-4a96-945e-8ef65da4eadd" providerId="ADAL" clId="{C9304B9F-6C10-4560-850C-2F9A36F818AD}" dt="2023-03-27T08:50:27.264" v="12795" actId="1036"/>
          <ac:picMkLst>
            <pc:docMk/>
            <pc:sldMk cId="0" sldId="264"/>
            <ac:picMk id="10" creationId="{19577FF0-8563-AAB2-3085-74ED4E17B8D2}"/>
          </ac:picMkLst>
        </pc:picChg>
        <pc:picChg chg="add del mod">
          <ac:chgData name="MINOUFLET Loïc" userId="d949290a-9ccf-4a96-945e-8ef65da4eadd" providerId="ADAL" clId="{C9304B9F-6C10-4560-850C-2F9A36F818AD}" dt="2023-02-16T14:03:33.164" v="10" actId="478"/>
          <ac:picMkLst>
            <pc:docMk/>
            <pc:sldMk cId="0" sldId="264"/>
            <ac:picMk id="10" creationId="{84E19AFB-D655-139C-4718-D53B04DA383A}"/>
          </ac:picMkLst>
        </pc:picChg>
        <pc:picChg chg="add del mod">
          <ac:chgData name="MINOUFLET Loïc" userId="d949290a-9ccf-4a96-945e-8ef65da4eadd" providerId="ADAL" clId="{C9304B9F-6C10-4560-850C-2F9A36F818AD}" dt="2023-02-16T14:08:01.715" v="13" actId="478"/>
          <ac:picMkLst>
            <pc:docMk/>
            <pc:sldMk cId="0" sldId="264"/>
            <ac:picMk id="11" creationId="{D25E2010-5472-8717-261E-778CDDD045D0}"/>
          </ac:picMkLst>
        </pc:picChg>
        <pc:picChg chg="add del mod">
          <ac:chgData name="MINOUFLET Loïc" userId="d949290a-9ccf-4a96-945e-8ef65da4eadd" providerId="ADAL" clId="{C9304B9F-6C10-4560-850C-2F9A36F818AD}" dt="2023-03-03T15:11:27.348" v="8287" actId="478"/>
          <ac:picMkLst>
            <pc:docMk/>
            <pc:sldMk cId="0" sldId="264"/>
            <ac:picMk id="12" creationId="{6FEEFFA0-DFD1-295C-D5E8-0177108A0095}"/>
          </ac:picMkLst>
        </pc:picChg>
        <pc:picChg chg="add del mod">
          <ac:chgData name="MINOUFLET Loïc" userId="d949290a-9ccf-4a96-945e-8ef65da4eadd" providerId="ADAL" clId="{C9304B9F-6C10-4560-850C-2F9A36F818AD}" dt="2023-02-16T14:17:19.732" v="57" actId="478"/>
          <ac:picMkLst>
            <pc:docMk/>
            <pc:sldMk cId="0" sldId="264"/>
            <ac:picMk id="14" creationId="{F85A673C-7470-2AD9-E810-5E13DFA2652E}"/>
          </ac:picMkLst>
        </pc:picChg>
        <pc:picChg chg="add del mod">
          <ac:chgData name="MINOUFLET Loïc" userId="d949290a-9ccf-4a96-945e-8ef65da4eadd" providerId="ADAL" clId="{C9304B9F-6C10-4560-850C-2F9A36F818AD}" dt="2023-03-03T15:13:22.023" v="8299" actId="478"/>
          <ac:picMkLst>
            <pc:docMk/>
            <pc:sldMk cId="0" sldId="264"/>
            <ac:picMk id="15" creationId="{487DAB07-25F5-2AAB-4748-6B1C7DA2A9D9}"/>
          </ac:picMkLst>
        </pc:picChg>
        <pc:picChg chg="add mod">
          <ac:chgData name="MINOUFLET Loïc" userId="d949290a-9ccf-4a96-945e-8ef65da4eadd" providerId="ADAL" clId="{C9304B9F-6C10-4560-850C-2F9A36F818AD}" dt="2023-02-16T16:17:10.712" v="976"/>
          <ac:picMkLst>
            <pc:docMk/>
            <pc:sldMk cId="0" sldId="264"/>
            <ac:picMk id="18" creationId="{7AF2A835-67A0-00C5-85AE-CD487470D01D}"/>
          </ac:picMkLst>
        </pc:picChg>
        <pc:picChg chg="add del mod">
          <ac:chgData name="MINOUFLET Loïc" userId="d949290a-9ccf-4a96-945e-8ef65da4eadd" providerId="ADAL" clId="{C9304B9F-6C10-4560-850C-2F9A36F818AD}" dt="2023-03-03T15:23:05.881" v="8324" actId="478"/>
          <ac:picMkLst>
            <pc:docMk/>
            <pc:sldMk cId="0" sldId="264"/>
            <ac:picMk id="1026" creationId="{E3585D77-62EC-6220-4B0B-9AE591AED368}"/>
          </ac:picMkLst>
        </pc:picChg>
        <pc:picChg chg="del">
          <ac:chgData name="MINOUFLET Loïc" userId="d949290a-9ccf-4a96-945e-8ef65da4eadd" providerId="ADAL" clId="{C9304B9F-6C10-4560-850C-2F9A36F818AD}" dt="2023-02-16T14:02:07.757" v="1" actId="478"/>
          <ac:picMkLst>
            <pc:docMk/>
            <pc:sldMk cId="0" sldId="264"/>
            <ac:picMk id="1026" creationId="{E7D0A4FA-3545-C863-2797-514650EB0154}"/>
          </ac:picMkLst>
        </pc:picChg>
        <pc:picChg chg="del">
          <ac:chgData name="MINOUFLET Loïc" userId="d949290a-9ccf-4a96-945e-8ef65da4eadd" providerId="ADAL" clId="{C9304B9F-6C10-4560-850C-2F9A36F818AD}" dt="2023-02-16T14:02:08.284" v="2" actId="478"/>
          <ac:picMkLst>
            <pc:docMk/>
            <pc:sldMk cId="0" sldId="264"/>
            <ac:picMk id="1028" creationId="{B9229617-C9AC-8179-1CAD-5DFE6B5D4929}"/>
          </ac:picMkLst>
        </pc:picChg>
        <pc:picChg chg="add del mod">
          <ac:chgData name="MINOUFLET Loïc" userId="d949290a-9ccf-4a96-945e-8ef65da4eadd" providerId="ADAL" clId="{C9304B9F-6C10-4560-850C-2F9A36F818AD}" dt="2023-03-03T15:20:06.468" v="8319" actId="478"/>
          <ac:picMkLst>
            <pc:docMk/>
            <pc:sldMk cId="0" sldId="264"/>
            <ac:picMk id="1028" creationId="{E88AFD7F-6C92-78C4-EEF6-56841AD91CA8}"/>
          </ac:picMkLst>
        </pc:picChg>
        <pc:picChg chg="del">
          <ac:chgData name="MINOUFLET Loïc" userId="d949290a-9ccf-4a96-945e-8ef65da4eadd" providerId="ADAL" clId="{C9304B9F-6C10-4560-850C-2F9A36F818AD}" dt="2023-02-16T14:02:07.060" v="0" actId="478"/>
          <ac:picMkLst>
            <pc:docMk/>
            <pc:sldMk cId="0" sldId="264"/>
            <ac:picMk id="1030" creationId="{93C8F1FB-79BC-B416-3C5B-D5C20B1058B8}"/>
          </ac:picMkLst>
        </pc:picChg>
        <pc:picChg chg="add del mod">
          <ac:chgData name="MINOUFLET Loïc" userId="d949290a-9ccf-4a96-945e-8ef65da4eadd" providerId="ADAL" clId="{C9304B9F-6C10-4560-850C-2F9A36F818AD}" dt="2023-03-03T15:12:51.587" v="8293" actId="478"/>
          <ac:picMkLst>
            <pc:docMk/>
            <pc:sldMk cId="0" sldId="264"/>
            <ac:picMk id="1030" creationId="{D88F1E2C-5B10-1752-0DC5-82FD78D688B8}"/>
          </ac:picMkLst>
        </pc:picChg>
        <pc:picChg chg="add del mod">
          <ac:chgData name="MINOUFLET Loïc" userId="d949290a-9ccf-4a96-945e-8ef65da4eadd" providerId="ADAL" clId="{C9304B9F-6C10-4560-850C-2F9A36F818AD}" dt="2023-03-03T15:11:11.498" v="8281" actId="478"/>
          <ac:picMkLst>
            <pc:docMk/>
            <pc:sldMk cId="0" sldId="264"/>
            <ac:picMk id="1032" creationId="{D7ED91F3-8E90-650D-EE17-BEDE9806DBFB}"/>
          </ac:picMkLst>
        </pc:picChg>
        <pc:picChg chg="add del mod">
          <ac:chgData name="MINOUFLET Loïc" userId="d949290a-9ccf-4a96-945e-8ef65da4eadd" providerId="ADAL" clId="{C9304B9F-6C10-4560-850C-2F9A36F818AD}" dt="2023-03-03T15:23:56.029" v="8338" actId="478"/>
          <ac:picMkLst>
            <pc:docMk/>
            <pc:sldMk cId="0" sldId="264"/>
            <ac:picMk id="1034" creationId="{4EDB0054-ECC4-9301-7A35-0203FD07979C}"/>
          </ac:picMkLst>
        </pc:picChg>
        <pc:picChg chg="del">
          <ac:chgData name="MINOUFLET Loïc" userId="d949290a-9ccf-4a96-945e-8ef65da4eadd" providerId="ADAL" clId="{C9304B9F-6C10-4560-850C-2F9A36F818AD}" dt="2023-02-16T14:13:55.851" v="25" actId="478"/>
          <ac:picMkLst>
            <pc:docMk/>
            <pc:sldMk cId="0" sldId="264"/>
            <ac:picMk id="1034" creationId="{AB9A6FBE-F48C-CDE1-5E89-ACD68766B718}"/>
          </ac:picMkLst>
        </pc:picChg>
        <pc:picChg chg="add del mod">
          <ac:chgData name="MINOUFLET Loïc" userId="d949290a-9ccf-4a96-945e-8ef65da4eadd" providerId="ADAL" clId="{C9304B9F-6C10-4560-850C-2F9A36F818AD}" dt="2023-03-03T15:11:53.621" v="8290" actId="478"/>
          <ac:picMkLst>
            <pc:docMk/>
            <pc:sldMk cId="0" sldId="264"/>
            <ac:picMk id="1036" creationId="{77BD5ABC-03C7-59A3-5696-A3C57ABFC2A4}"/>
          </ac:picMkLst>
        </pc:picChg>
        <pc:picChg chg="add del mod">
          <ac:chgData name="MINOUFLET Loïc" userId="d949290a-9ccf-4a96-945e-8ef65da4eadd" providerId="ADAL" clId="{C9304B9F-6C10-4560-850C-2F9A36F818AD}" dt="2023-03-03T15:13:04.075" v="8296" actId="478"/>
          <ac:picMkLst>
            <pc:docMk/>
            <pc:sldMk cId="0" sldId="264"/>
            <ac:picMk id="1038" creationId="{CF1763D0-000F-E8CA-BE58-7B0CF599F3F4}"/>
          </ac:picMkLst>
        </pc:picChg>
        <pc:picChg chg="del">
          <ac:chgData name="MINOUFLET Loïc" userId="d949290a-9ccf-4a96-945e-8ef65da4eadd" providerId="ADAL" clId="{C9304B9F-6C10-4560-850C-2F9A36F818AD}" dt="2023-02-16T14:14:02.734" v="29" actId="478"/>
          <ac:picMkLst>
            <pc:docMk/>
            <pc:sldMk cId="0" sldId="264"/>
            <ac:picMk id="1040" creationId="{AC7924B6-D2BB-7B19-D09A-49C13240AD5D}"/>
          </ac:picMkLst>
        </pc:picChg>
        <pc:picChg chg="add del mod">
          <ac:chgData name="MINOUFLET Loïc" userId="d949290a-9ccf-4a96-945e-8ef65da4eadd" providerId="ADAL" clId="{C9304B9F-6C10-4560-850C-2F9A36F818AD}" dt="2023-03-03T15:24:17.726" v="8343" actId="478"/>
          <ac:picMkLst>
            <pc:docMk/>
            <pc:sldMk cId="0" sldId="264"/>
            <ac:picMk id="1040" creationId="{BEA0691F-2CDF-3E40-C009-06ECFE8F717E}"/>
          </ac:picMkLst>
        </pc:picChg>
        <pc:picChg chg="del">
          <ac:chgData name="MINOUFLET Loïc" userId="d949290a-9ccf-4a96-945e-8ef65da4eadd" providerId="ADAL" clId="{C9304B9F-6C10-4560-850C-2F9A36F818AD}" dt="2023-02-16T14:14:01.099" v="28" actId="478"/>
          <ac:picMkLst>
            <pc:docMk/>
            <pc:sldMk cId="0" sldId="264"/>
            <ac:picMk id="1042" creationId="{2907C67B-836E-ADDE-A07C-9E1A9AC7AA57}"/>
          </ac:picMkLst>
        </pc:picChg>
        <pc:picChg chg="add del mod">
          <ac:chgData name="MINOUFLET Loïc" userId="d949290a-9ccf-4a96-945e-8ef65da4eadd" providerId="ADAL" clId="{C9304B9F-6C10-4560-850C-2F9A36F818AD}" dt="2023-03-03T15:23:11.753" v="8327" actId="478"/>
          <ac:picMkLst>
            <pc:docMk/>
            <pc:sldMk cId="0" sldId="264"/>
            <ac:picMk id="1042" creationId="{B58F2FDD-DB24-ABC8-5C82-1D31348B025F}"/>
          </ac:picMkLst>
        </pc:picChg>
        <pc:picChg chg="add del mod">
          <ac:chgData name="MINOUFLET Loïc" userId="d949290a-9ccf-4a96-945e-8ef65da4eadd" providerId="ADAL" clId="{C9304B9F-6C10-4560-850C-2F9A36F818AD}" dt="2023-03-03T15:13:35.259" v="8302" actId="478"/>
          <ac:picMkLst>
            <pc:docMk/>
            <pc:sldMk cId="0" sldId="264"/>
            <ac:picMk id="1044" creationId="{89958EEF-425C-1D2C-FD88-86FAAE00B577}"/>
          </ac:picMkLst>
        </pc:picChg>
        <pc:picChg chg="add del mod">
          <ac:chgData name="MINOUFLET Loïc" userId="d949290a-9ccf-4a96-945e-8ef65da4eadd" providerId="ADAL" clId="{C9304B9F-6C10-4560-850C-2F9A36F818AD}" dt="2023-03-03T15:23:20.342" v="8330" actId="478"/>
          <ac:picMkLst>
            <pc:docMk/>
            <pc:sldMk cId="0" sldId="264"/>
            <ac:picMk id="1046" creationId="{48D7B918-FDD9-DE3C-3D17-B0701765FF40}"/>
          </ac:picMkLst>
        </pc:picChg>
        <pc:picChg chg="add del mod">
          <ac:chgData name="MINOUFLET Loïc" userId="d949290a-9ccf-4a96-945e-8ef65da4eadd" providerId="ADAL" clId="{C9304B9F-6C10-4560-850C-2F9A36F818AD}" dt="2023-03-13T08:54:55.265" v="10662" actId="478"/>
          <ac:picMkLst>
            <pc:docMk/>
            <pc:sldMk cId="0" sldId="264"/>
            <ac:picMk id="1048" creationId="{16885C4E-59C8-8D5D-1D4B-41CD3506D68E}"/>
          </ac:picMkLst>
        </pc:picChg>
        <pc:picChg chg="add mod">
          <ac:chgData name="MINOUFLET Loïc" userId="d949290a-9ccf-4a96-945e-8ef65da4eadd" providerId="ADAL" clId="{C9304B9F-6C10-4560-850C-2F9A36F818AD}" dt="2023-03-27T08:50:27.264" v="12795" actId="1036"/>
          <ac:picMkLst>
            <pc:docMk/>
            <pc:sldMk cId="0" sldId="264"/>
            <ac:picMk id="1050" creationId="{DEE742CB-C6AC-A263-73AC-ADDE24A0BFEC}"/>
          </ac:picMkLst>
        </pc:picChg>
        <pc:picChg chg="add del mod">
          <ac:chgData name="MINOUFLET Loïc" userId="d949290a-9ccf-4a96-945e-8ef65da4eadd" providerId="ADAL" clId="{C9304B9F-6C10-4560-850C-2F9A36F818AD}" dt="2023-03-13T09:04:34.336" v="10735" actId="478"/>
          <ac:picMkLst>
            <pc:docMk/>
            <pc:sldMk cId="0" sldId="264"/>
            <ac:picMk id="1052" creationId="{01E5339A-44EE-EEAD-C8D3-1DCD7640C832}"/>
          </ac:picMkLst>
        </pc:picChg>
        <pc:picChg chg="add del mod">
          <ac:chgData name="MINOUFLET Loïc" userId="d949290a-9ccf-4a96-945e-8ef65da4eadd" providerId="ADAL" clId="{C9304B9F-6C10-4560-850C-2F9A36F818AD}" dt="2023-03-13T08:55:11.680" v="10665" actId="478"/>
          <ac:picMkLst>
            <pc:docMk/>
            <pc:sldMk cId="0" sldId="264"/>
            <ac:picMk id="1054" creationId="{450DEF01-07A6-34A4-49E2-A31263395B51}"/>
          </ac:picMkLst>
        </pc:picChg>
        <pc:picChg chg="add del mod">
          <ac:chgData name="MINOUFLET Loïc" userId="d949290a-9ccf-4a96-945e-8ef65da4eadd" providerId="ADAL" clId="{C9304B9F-6C10-4560-850C-2F9A36F818AD}" dt="2023-03-13T09:04:34.336" v="10735" actId="478"/>
          <ac:picMkLst>
            <pc:docMk/>
            <pc:sldMk cId="0" sldId="264"/>
            <ac:picMk id="1056" creationId="{4361461D-CE8D-5C2A-C747-1E177C8DA0F4}"/>
          </ac:picMkLst>
        </pc:picChg>
        <pc:picChg chg="add mod">
          <ac:chgData name="MINOUFLET Loïc" userId="d949290a-9ccf-4a96-945e-8ef65da4eadd" providerId="ADAL" clId="{C9304B9F-6C10-4560-850C-2F9A36F818AD}" dt="2023-03-27T08:50:27.264" v="12795" actId="1036"/>
          <ac:picMkLst>
            <pc:docMk/>
            <pc:sldMk cId="0" sldId="264"/>
            <ac:picMk id="4098" creationId="{38226F3F-332F-3E6E-78B5-0BD72B93CDC2}"/>
          </ac:picMkLst>
        </pc:picChg>
        <pc:picChg chg="add del mod">
          <ac:chgData name="MINOUFLET Loïc" userId="d949290a-9ccf-4a96-945e-8ef65da4eadd" providerId="ADAL" clId="{C9304B9F-6C10-4560-850C-2F9A36F818AD}" dt="2023-03-13T08:58:10.236" v="10675" actId="478"/>
          <ac:picMkLst>
            <pc:docMk/>
            <pc:sldMk cId="0" sldId="264"/>
            <ac:picMk id="4100" creationId="{0D644C8A-1E25-0D69-FA5E-3F63794581EA}"/>
          </ac:picMkLst>
        </pc:picChg>
        <pc:picChg chg="add del mod">
          <ac:chgData name="MINOUFLET Loïc" userId="d949290a-9ccf-4a96-945e-8ef65da4eadd" providerId="ADAL" clId="{C9304B9F-6C10-4560-850C-2F9A36F818AD}" dt="2023-03-13T09:04:34.336" v="10735" actId="478"/>
          <ac:picMkLst>
            <pc:docMk/>
            <pc:sldMk cId="0" sldId="264"/>
            <ac:picMk id="4102" creationId="{7C4493B9-5AD4-7AE5-2D5C-CC5FF7EDFB9B}"/>
          </ac:picMkLst>
        </pc:picChg>
        <pc:picChg chg="add del mod">
          <ac:chgData name="MINOUFLET Loïc" userId="d949290a-9ccf-4a96-945e-8ef65da4eadd" providerId="ADAL" clId="{C9304B9F-6C10-4560-850C-2F9A36F818AD}" dt="2023-03-13T09:15:37.605" v="10811" actId="478"/>
          <ac:picMkLst>
            <pc:docMk/>
            <pc:sldMk cId="0" sldId="264"/>
            <ac:picMk id="4104" creationId="{5D2947BD-148C-A67C-5F9B-4780F5CBD8A3}"/>
          </ac:picMkLst>
        </pc:picChg>
        <pc:picChg chg="add mod">
          <ac:chgData name="MINOUFLET Loïc" userId="d949290a-9ccf-4a96-945e-8ef65da4eadd" providerId="ADAL" clId="{C9304B9F-6C10-4560-850C-2F9A36F818AD}" dt="2023-03-27T08:50:40.600" v="12798" actId="1076"/>
          <ac:picMkLst>
            <pc:docMk/>
            <pc:sldMk cId="0" sldId="264"/>
            <ac:picMk id="4106" creationId="{E923EF01-6ADD-9E76-42E6-82BA0D388C09}"/>
          </ac:picMkLst>
        </pc:picChg>
      </pc:sldChg>
      <pc:sldChg chg="addSp delSp modSp mod ord">
        <pc:chgData name="MINOUFLET Loïc" userId="d949290a-9ccf-4a96-945e-8ef65da4eadd" providerId="ADAL" clId="{C9304B9F-6C10-4560-850C-2F9A36F818AD}" dt="2023-04-12T14:00:06.810" v="27821" actId="6549"/>
        <pc:sldMkLst>
          <pc:docMk/>
          <pc:sldMk cId="0" sldId="266"/>
        </pc:sldMkLst>
        <pc:spChg chg="del mod">
          <ac:chgData name="MINOUFLET Loïc" userId="d949290a-9ccf-4a96-945e-8ef65da4eadd" providerId="ADAL" clId="{C9304B9F-6C10-4560-850C-2F9A36F818AD}" dt="2023-02-16T16:21:52.268" v="1019" actId="478"/>
          <ac:spMkLst>
            <pc:docMk/>
            <pc:sldMk cId="0" sldId="266"/>
            <ac:spMk id="3" creationId="{F1D80619-BB10-8B16-BC23-9A77FA2A6540}"/>
          </ac:spMkLst>
        </pc:spChg>
        <pc:spChg chg="mod">
          <ac:chgData name="MINOUFLET Loïc" userId="d949290a-9ccf-4a96-945e-8ef65da4eadd" providerId="ADAL" clId="{C9304B9F-6C10-4560-850C-2F9A36F818AD}" dt="2023-03-03T14:21:17.253" v="5535" actId="14100"/>
          <ac:spMkLst>
            <pc:docMk/>
            <pc:sldMk cId="0" sldId="266"/>
            <ac:spMk id="5" creationId="{51F94E9A-8197-0E96-6997-DA3CDFEE65AC}"/>
          </ac:spMkLst>
        </pc:spChg>
        <pc:spChg chg="add mod">
          <ac:chgData name="MINOUFLET Loïc" userId="d949290a-9ccf-4a96-945e-8ef65da4eadd" providerId="ADAL" clId="{C9304B9F-6C10-4560-850C-2F9A36F818AD}" dt="2023-03-13T11:50:15.750" v="12692" actId="1076"/>
          <ac:spMkLst>
            <pc:docMk/>
            <pc:sldMk cId="0" sldId="266"/>
            <ac:spMk id="9" creationId="{7BB8ACA4-2BBC-E218-AB17-261B93DD0BF4}"/>
          </ac:spMkLst>
        </pc:spChg>
        <pc:spChg chg="add mod">
          <ac:chgData name="MINOUFLET Loïc" userId="d949290a-9ccf-4a96-945e-8ef65da4eadd" providerId="ADAL" clId="{C9304B9F-6C10-4560-850C-2F9A36F818AD}" dt="2023-04-12T08:04:47.391" v="19716" actId="1076"/>
          <ac:spMkLst>
            <pc:docMk/>
            <pc:sldMk cId="0" sldId="266"/>
            <ac:spMk id="11" creationId="{7985C4FC-FA05-C199-63E6-E68B944860C3}"/>
          </ac:spMkLst>
        </pc:spChg>
        <pc:spChg chg="add mod">
          <ac:chgData name="MINOUFLET Loïc" userId="d949290a-9ccf-4a96-945e-8ef65da4eadd" providerId="ADAL" clId="{C9304B9F-6C10-4560-850C-2F9A36F818AD}" dt="2023-03-03T15:27:56.631" v="8369" actId="1076"/>
          <ac:spMkLst>
            <pc:docMk/>
            <pc:sldMk cId="0" sldId="266"/>
            <ac:spMk id="12" creationId="{F1076B54-539A-E021-845C-1CD4707DE628}"/>
          </ac:spMkLst>
        </pc:spChg>
        <pc:spChg chg="mod">
          <ac:chgData name="MINOUFLET Loïc" userId="d949290a-9ccf-4a96-945e-8ef65da4eadd" providerId="ADAL" clId="{C9304B9F-6C10-4560-850C-2F9A36F818AD}" dt="2023-04-12T14:00:06.810" v="27821" actId="6549"/>
          <ac:spMkLst>
            <pc:docMk/>
            <pc:sldMk cId="0" sldId="266"/>
            <ac:spMk id="17" creationId="{B904E43C-29EC-8C69-F6F0-3B3E742AD380}"/>
          </ac:spMkLst>
        </pc:spChg>
        <pc:grpChg chg="del">
          <ac:chgData name="MINOUFLET Loïc" userId="d949290a-9ccf-4a96-945e-8ef65da4eadd" providerId="ADAL" clId="{C9304B9F-6C10-4560-850C-2F9A36F818AD}" dt="2023-02-16T16:16:35.738" v="970" actId="478"/>
          <ac:grpSpMkLst>
            <pc:docMk/>
            <pc:sldMk cId="0" sldId="266"/>
            <ac:grpSpMk id="6" creationId="{ED2F503B-83E1-B215-C151-005DCB5F9540}"/>
          </ac:grpSpMkLst>
        </pc:grpChg>
        <pc:grpChg chg="del">
          <ac:chgData name="MINOUFLET Loïc" userId="d949290a-9ccf-4a96-945e-8ef65da4eadd" providerId="ADAL" clId="{C9304B9F-6C10-4560-850C-2F9A36F818AD}" dt="2023-02-16T16:16:34.958" v="969" actId="478"/>
          <ac:grpSpMkLst>
            <pc:docMk/>
            <pc:sldMk cId="0" sldId="266"/>
            <ac:grpSpMk id="10" creationId="{E853F3FF-4782-7D29-33ED-B06A28466157}"/>
          </ac:grpSpMkLst>
        </pc:grpChg>
        <pc:picChg chg="add del mod">
          <ac:chgData name="MINOUFLET Loïc" userId="d949290a-9ccf-4a96-945e-8ef65da4eadd" providerId="ADAL" clId="{C9304B9F-6C10-4560-850C-2F9A36F818AD}" dt="2023-03-13T08:50:29.346" v="10631" actId="478"/>
          <ac:picMkLst>
            <pc:docMk/>
            <pc:sldMk cId="0" sldId="266"/>
            <ac:picMk id="3" creationId="{985BCAAB-460F-483F-17D4-07143FBE2DEC}"/>
          </ac:picMkLst>
        </pc:picChg>
        <pc:picChg chg="add del mod">
          <ac:chgData name="MINOUFLET Loïc" userId="d949290a-9ccf-4a96-945e-8ef65da4eadd" providerId="ADAL" clId="{C9304B9F-6C10-4560-850C-2F9A36F818AD}" dt="2023-03-13T08:51:32.565" v="10642" actId="478"/>
          <ac:picMkLst>
            <pc:docMk/>
            <pc:sldMk cId="0" sldId="266"/>
            <ac:picMk id="6" creationId="{ED61D138-D506-ABC2-CFCF-E51E779E9FAA}"/>
          </ac:picMkLst>
        </pc:picChg>
        <pc:picChg chg="add mod">
          <ac:chgData name="MINOUFLET Loïc" userId="d949290a-9ccf-4a96-945e-8ef65da4eadd" providerId="ADAL" clId="{C9304B9F-6C10-4560-850C-2F9A36F818AD}" dt="2023-03-13T08:50:42.094" v="10634" actId="1076"/>
          <ac:picMkLst>
            <pc:docMk/>
            <pc:sldMk cId="0" sldId="266"/>
            <ac:picMk id="8" creationId="{390AF0FC-066D-468D-CA37-67808E80BEE0}"/>
          </ac:picMkLst>
        </pc:picChg>
        <pc:picChg chg="add del mod">
          <ac:chgData name="MINOUFLET Loïc" userId="d949290a-9ccf-4a96-945e-8ef65da4eadd" providerId="ADAL" clId="{C9304B9F-6C10-4560-850C-2F9A36F818AD}" dt="2023-03-03T14:16:49.659" v="5525" actId="478"/>
          <ac:picMkLst>
            <pc:docMk/>
            <pc:sldMk cId="0" sldId="266"/>
            <ac:picMk id="1026" creationId="{37937B2F-69DE-B656-20A0-EC8AE81BC33C}"/>
          </ac:picMkLst>
        </pc:picChg>
        <pc:picChg chg="add del mod">
          <ac:chgData name="MINOUFLET Loïc" userId="d949290a-9ccf-4a96-945e-8ef65da4eadd" providerId="ADAL" clId="{C9304B9F-6C10-4560-850C-2F9A36F818AD}" dt="2023-03-06T08:34:11.378" v="9033" actId="478"/>
          <ac:picMkLst>
            <pc:docMk/>
            <pc:sldMk cId="0" sldId="266"/>
            <ac:picMk id="1028" creationId="{E5911B51-6B68-8CB8-C858-53B758B3F9F9}"/>
          </ac:picMkLst>
        </pc:picChg>
        <pc:picChg chg="add del mod">
          <ac:chgData name="MINOUFLET Loïc" userId="d949290a-9ccf-4a96-945e-8ef65da4eadd" providerId="ADAL" clId="{C9304B9F-6C10-4560-850C-2F9A36F818AD}" dt="2023-03-03T15:26:47.520" v="8349" actId="478"/>
          <ac:picMkLst>
            <pc:docMk/>
            <pc:sldMk cId="0" sldId="266"/>
            <ac:picMk id="2050" creationId="{987B9A6C-7806-164F-BF3F-0BC4C17944AA}"/>
          </ac:picMkLst>
        </pc:picChg>
        <pc:picChg chg="add del mod">
          <ac:chgData name="MINOUFLET Loïc" userId="d949290a-9ccf-4a96-945e-8ef65da4eadd" providerId="ADAL" clId="{C9304B9F-6C10-4560-850C-2F9A36F818AD}" dt="2023-02-16T16:18:55.486" v="994" actId="478"/>
          <ac:picMkLst>
            <pc:docMk/>
            <pc:sldMk cId="0" sldId="266"/>
            <ac:picMk id="2052" creationId="{62C6150F-D351-4517-07E1-4F653C296D21}"/>
          </ac:picMkLst>
        </pc:picChg>
        <pc:picChg chg="add del mod">
          <ac:chgData name="MINOUFLET Loïc" userId="d949290a-9ccf-4a96-945e-8ef65da4eadd" providerId="ADAL" clId="{C9304B9F-6C10-4560-850C-2F9A36F818AD}" dt="2023-03-13T08:50:48.414" v="10635" actId="478"/>
          <ac:picMkLst>
            <pc:docMk/>
            <pc:sldMk cId="0" sldId="266"/>
            <ac:picMk id="2052" creationId="{8370EF7A-D341-ED7D-096E-BD2507E0B567}"/>
          </ac:picMkLst>
        </pc:picChg>
        <pc:picChg chg="add del mod">
          <ac:chgData name="MINOUFLET Loïc" userId="d949290a-9ccf-4a96-945e-8ef65da4eadd" providerId="ADAL" clId="{C9304B9F-6C10-4560-850C-2F9A36F818AD}" dt="2023-03-03T15:27:05.831" v="8353" actId="478"/>
          <ac:picMkLst>
            <pc:docMk/>
            <pc:sldMk cId="0" sldId="266"/>
            <ac:picMk id="2054" creationId="{5B3B2563-3320-7B0E-90B4-35BDDABD17CE}"/>
          </ac:picMkLst>
        </pc:picChg>
        <pc:picChg chg="add del">
          <ac:chgData name="MINOUFLET Loïc" userId="d949290a-9ccf-4a96-945e-8ef65da4eadd" providerId="ADAL" clId="{C9304B9F-6C10-4560-850C-2F9A36F818AD}" dt="2023-02-16T16:19:15.183" v="998" actId="478"/>
          <ac:picMkLst>
            <pc:docMk/>
            <pc:sldMk cId="0" sldId="266"/>
            <ac:picMk id="2056" creationId="{F199F02D-6369-46D6-CFDE-C76C1C612534}"/>
          </ac:picMkLst>
        </pc:picChg>
        <pc:picChg chg="add del mod">
          <ac:chgData name="MINOUFLET Loïc" userId="d949290a-9ccf-4a96-945e-8ef65da4eadd" providerId="ADAL" clId="{C9304B9F-6C10-4560-850C-2F9A36F818AD}" dt="2023-03-03T15:27:22.887" v="8358" actId="478"/>
          <ac:picMkLst>
            <pc:docMk/>
            <pc:sldMk cId="0" sldId="266"/>
            <ac:picMk id="2058" creationId="{CE54677F-4431-AD8B-5C03-74851128DF5A}"/>
          </ac:picMkLst>
        </pc:picChg>
        <pc:picChg chg="add del mod">
          <ac:chgData name="MINOUFLET Loïc" userId="d949290a-9ccf-4a96-945e-8ef65da4eadd" providerId="ADAL" clId="{C9304B9F-6C10-4560-850C-2F9A36F818AD}" dt="2023-03-03T14:14:33.109" v="5521" actId="478"/>
          <ac:picMkLst>
            <pc:docMk/>
            <pc:sldMk cId="0" sldId="266"/>
            <ac:picMk id="2060" creationId="{19B1C92A-6D60-CD00-2B6C-24C60B4178E2}"/>
          </ac:picMkLst>
        </pc:picChg>
        <pc:picChg chg="add del mod">
          <ac:chgData name="MINOUFLET Loïc" userId="d949290a-9ccf-4a96-945e-8ef65da4eadd" providerId="ADAL" clId="{C9304B9F-6C10-4560-850C-2F9A36F818AD}" dt="2023-03-13T09:00:45.379" v="10681" actId="478"/>
          <ac:picMkLst>
            <pc:docMk/>
            <pc:sldMk cId="0" sldId="266"/>
            <ac:picMk id="3074" creationId="{7B3DCE18-729B-C477-0A93-0AB62425A099}"/>
          </ac:picMkLst>
        </pc:picChg>
        <pc:picChg chg="add del mod">
          <ac:chgData name="MINOUFLET Loïc" userId="d949290a-9ccf-4a96-945e-8ef65da4eadd" providerId="ADAL" clId="{C9304B9F-6C10-4560-850C-2F9A36F818AD}" dt="2023-03-13T08:55:49.641" v="10668" actId="478"/>
          <ac:picMkLst>
            <pc:docMk/>
            <pc:sldMk cId="0" sldId="266"/>
            <ac:picMk id="3076" creationId="{3A688BC2-B3AC-253F-030E-BE2EF47FCBDC}"/>
          </ac:picMkLst>
        </pc:picChg>
        <pc:picChg chg="add mod">
          <ac:chgData name="MINOUFLET Loïc" userId="d949290a-9ccf-4a96-945e-8ef65da4eadd" providerId="ADAL" clId="{C9304B9F-6C10-4560-850C-2F9A36F818AD}" dt="2023-03-13T08:51:46.758" v="10646" actId="1037"/>
          <ac:picMkLst>
            <pc:docMk/>
            <pc:sldMk cId="0" sldId="266"/>
            <ac:picMk id="3078" creationId="{4A0A2925-356F-D16E-FD5B-60B8DB1B7D24}"/>
          </ac:picMkLst>
        </pc:picChg>
        <pc:picChg chg="add mod">
          <ac:chgData name="MINOUFLET Loïc" userId="d949290a-9ccf-4a96-945e-8ef65da4eadd" providerId="ADAL" clId="{C9304B9F-6C10-4560-850C-2F9A36F818AD}" dt="2023-03-13T08:56:09.869" v="10671" actId="1036"/>
          <ac:picMkLst>
            <pc:docMk/>
            <pc:sldMk cId="0" sldId="266"/>
            <ac:picMk id="3080" creationId="{E6F83783-DC20-7BF6-9A00-2E00B7D63C21}"/>
          </ac:picMkLst>
        </pc:picChg>
        <pc:picChg chg="add del mod">
          <ac:chgData name="MINOUFLET Loïc" userId="d949290a-9ccf-4a96-945e-8ef65da4eadd" providerId="ADAL" clId="{C9304B9F-6C10-4560-850C-2F9A36F818AD}" dt="2023-03-13T11:50:01.143" v="12688" actId="478"/>
          <ac:picMkLst>
            <pc:docMk/>
            <pc:sldMk cId="0" sldId="266"/>
            <ac:picMk id="3082" creationId="{7AE628D7-E668-318D-B06B-691C363CACA0}"/>
          </ac:picMkLst>
        </pc:picChg>
        <pc:picChg chg="add del mod">
          <ac:chgData name="MINOUFLET Loïc" userId="d949290a-9ccf-4a96-945e-8ef65da4eadd" providerId="ADAL" clId="{C9304B9F-6C10-4560-850C-2F9A36F818AD}" dt="2023-03-13T11:52:21.940" v="12707" actId="478"/>
          <ac:picMkLst>
            <pc:docMk/>
            <pc:sldMk cId="0" sldId="266"/>
            <ac:picMk id="3084" creationId="{7246C013-DEB5-E428-65D0-3AAAD9FF9F9A}"/>
          </ac:picMkLst>
        </pc:picChg>
        <pc:picChg chg="add del mod">
          <ac:chgData name="MINOUFLET Loïc" userId="d949290a-9ccf-4a96-945e-8ef65da4eadd" providerId="ADAL" clId="{C9304B9F-6C10-4560-850C-2F9A36F818AD}" dt="2023-03-13T11:50:36.558" v="12697" actId="478"/>
          <ac:picMkLst>
            <pc:docMk/>
            <pc:sldMk cId="0" sldId="266"/>
            <ac:picMk id="3086" creationId="{1873B60C-7AF6-2C49-B3F3-6298BDB04C2C}"/>
          </ac:picMkLst>
        </pc:picChg>
        <pc:picChg chg="add del mod">
          <ac:chgData name="MINOUFLET Loïc" userId="d949290a-9ccf-4a96-945e-8ef65da4eadd" providerId="ADAL" clId="{C9304B9F-6C10-4560-850C-2F9A36F818AD}" dt="2023-03-13T11:51:10.451" v="12701" actId="478"/>
          <ac:picMkLst>
            <pc:docMk/>
            <pc:sldMk cId="0" sldId="266"/>
            <ac:picMk id="3088" creationId="{67B50911-F54F-965E-8EBC-2BBEB5B3ACE8}"/>
          </ac:picMkLst>
        </pc:picChg>
        <pc:picChg chg="add mod">
          <ac:chgData name="MINOUFLET Loïc" userId="d949290a-9ccf-4a96-945e-8ef65da4eadd" providerId="ADAL" clId="{C9304B9F-6C10-4560-850C-2F9A36F818AD}" dt="2023-03-13T11:51:16.789" v="12703" actId="1076"/>
          <ac:picMkLst>
            <pc:docMk/>
            <pc:sldMk cId="0" sldId="266"/>
            <ac:picMk id="3090" creationId="{3F009EFA-BD71-D9C3-6601-4A975A8FEBF8}"/>
          </ac:picMkLst>
        </pc:picChg>
        <pc:picChg chg="add mod">
          <ac:chgData name="MINOUFLET Loïc" userId="d949290a-9ccf-4a96-945e-8ef65da4eadd" providerId="ADAL" clId="{C9304B9F-6C10-4560-850C-2F9A36F818AD}" dt="2023-03-13T11:52:49.558" v="12711" actId="1076"/>
          <ac:picMkLst>
            <pc:docMk/>
            <pc:sldMk cId="0" sldId="266"/>
            <ac:picMk id="3092" creationId="{786DD00F-0854-1C53-BC47-3585A2DAC97E}"/>
          </ac:picMkLst>
        </pc:picChg>
        <pc:picChg chg="del">
          <ac:chgData name="MINOUFLET Loïc" userId="d949290a-9ccf-4a96-945e-8ef65da4eadd" providerId="ADAL" clId="{C9304B9F-6C10-4560-850C-2F9A36F818AD}" dt="2023-02-16T16:16:34.314" v="968" actId="478"/>
          <ac:picMkLst>
            <pc:docMk/>
            <pc:sldMk cId="0" sldId="266"/>
            <ac:picMk id="4098" creationId="{32934148-D36B-C396-F7C3-A6C8D52234AE}"/>
          </ac:picMkLst>
        </pc:picChg>
        <pc:picChg chg="del">
          <ac:chgData name="MINOUFLET Loïc" userId="d949290a-9ccf-4a96-945e-8ef65da4eadd" providerId="ADAL" clId="{C9304B9F-6C10-4560-850C-2F9A36F818AD}" dt="2023-02-16T16:16:36.336" v="971" actId="478"/>
          <ac:picMkLst>
            <pc:docMk/>
            <pc:sldMk cId="0" sldId="266"/>
            <ac:picMk id="5122" creationId="{739C160A-D5EA-DD54-6190-08D1B174864C}"/>
          </ac:picMkLst>
        </pc:picChg>
      </pc:sldChg>
      <pc:sldChg chg="addSp delSp modSp mod">
        <pc:chgData name="MINOUFLET Loïc" userId="d949290a-9ccf-4a96-945e-8ef65da4eadd" providerId="ADAL" clId="{C9304B9F-6C10-4560-850C-2F9A36F818AD}" dt="2023-04-12T08:01:51.416" v="19678" actId="1076"/>
        <pc:sldMkLst>
          <pc:docMk/>
          <pc:sldMk cId="0" sldId="272"/>
        </pc:sldMkLst>
        <pc:spChg chg="mod">
          <ac:chgData name="MINOUFLET Loïc" userId="d949290a-9ccf-4a96-945e-8ef65da4eadd" providerId="ADAL" clId="{C9304B9F-6C10-4560-850C-2F9A36F818AD}" dt="2023-04-12T07:59:40.179" v="19668" actId="1076"/>
          <ac:spMkLst>
            <pc:docMk/>
            <pc:sldMk cId="0" sldId="272"/>
            <ac:spMk id="5" creationId="{00E522A6-4921-A50D-5872-4229D57B4D5F}"/>
          </ac:spMkLst>
        </pc:spChg>
        <pc:spChg chg="mod">
          <ac:chgData name="MINOUFLET Loïc" userId="d949290a-9ccf-4a96-945e-8ef65da4eadd" providerId="ADAL" clId="{C9304B9F-6C10-4560-850C-2F9A36F818AD}" dt="2023-04-12T08:01:51.416" v="19678" actId="1076"/>
          <ac:spMkLst>
            <pc:docMk/>
            <pc:sldMk cId="0" sldId="272"/>
            <ac:spMk id="8" creationId="{EF87D1DD-F880-754B-C1A3-00115014D8B3}"/>
          </ac:spMkLst>
        </pc:spChg>
        <pc:spChg chg="mod">
          <ac:chgData name="MINOUFLET Loïc" userId="d949290a-9ccf-4a96-945e-8ef65da4eadd" providerId="ADAL" clId="{C9304B9F-6C10-4560-850C-2F9A36F818AD}" dt="2023-03-03T15:50:09.502" v="8480" actId="14100"/>
          <ac:spMkLst>
            <pc:docMk/>
            <pc:sldMk cId="0" sldId="272"/>
            <ac:spMk id="10" creationId="{1B2619BE-8AF8-D0C6-A3B0-D8D2E71E70A5}"/>
          </ac:spMkLst>
        </pc:spChg>
        <pc:picChg chg="add del mod">
          <ac:chgData name="MINOUFLET Loïc" userId="d949290a-9ccf-4a96-945e-8ef65da4eadd" providerId="ADAL" clId="{C9304B9F-6C10-4560-850C-2F9A36F818AD}" dt="2023-03-06T08:29:01.633" v="9015" actId="478"/>
          <ac:picMkLst>
            <pc:docMk/>
            <pc:sldMk cId="0" sldId="272"/>
            <ac:picMk id="1026" creationId="{2ED0FC73-9A88-9AF3-428F-69230A6081C0}"/>
          </ac:picMkLst>
        </pc:picChg>
        <pc:picChg chg="add del mod">
          <ac:chgData name="MINOUFLET Loïc" userId="d949290a-9ccf-4a96-945e-8ef65da4eadd" providerId="ADAL" clId="{C9304B9F-6C10-4560-850C-2F9A36F818AD}" dt="2023-03-06T08:32:52.213" v="9025" actId="478"/>
          <ac:picMkLst>
            <pc:docMk/>
            <pc:sldMk cId="0" sldId="272"/>
            <ac:picMk id="1028" creationId="{5624013E-DE1D-29FD-2FFE-40DC97A656D8}"/>
          </ac:picMkLst>
        </pc:picChg>
        <pc:picChg chg="add del mod">
          <ac:chgData name="MINOUFLET Loïc" userId="d949290a-9ccf-4a96-945e-8ef65da4eadd" providerId="ADAL" clId="{C9304B9F-6C10-4560-850C-2F9A36F818AD}" dt="2023-03-06T08:33:10.643" v="9028" actId="478"/>
          <ac:picMkLst>
            <pc:docMk/>
            <pc:sldMk cId="0" sldId="272"/>
            <ac:picMk id="1030" creationId="{1EE0F5C1-2972-B071-6A61-7E4EC42CEBC1}"/>
          </ac:picMkLst>
        </pc:picChg>
        <pc:picChg chg="del mod">
          <ac:chgData name="MINOUFLET Loïc" userId="d949290a-9ccf-4a96-945e-8ef65da4eadd" providerId="ADAL" clId="{C9304B9F-6C10-4560-850C-2F9A36F818AD}" dt="2023-03-03T15:42:25.245" v="8422" actId="478"/>
          <ac:picMkLst>
            <pc:docMk/>
            <pc:sldMk cId="0" sldId="272"/>
            <ac:picMk id="1030" creationId="{9C90A53C-AEF0-59FC-65B9-F8EF7D316524}"/>
          </ac:picMkLst>
        </pc:picChg>
        <pc:picChg chg="add del">
          <ac:chgData name="MINOUFLET Loïc" userId="d949290a-9ccf-4a96-945e-8ef65da4eadd" providerId="ADAL" clId="{C9304B9F-6C10-4560-850C-2F9A36F818AD}" dt="2023-03-06T08:33:13.424" v="9030"/>
          <ac:picMkLst>
            <pc:docMk/>
            <pc:sldMk cId="0" sldId="272"/>
            <ac:picMk id="1032" creationId="{BB2056E0-2999-CBE9-6F0B-6039F072BDB1}"/>
          </ac:picMkLst>
        </pc:picChg>
        <pc:picChg chg="add mod">
          <ac:chgData name="MINOUFLET Loïc" userId="d949290a-9ccf-4a96-945e-8ef65da4eadd" providerId="ADAL" clId="{C9304B9F-6C10-4560-850C-2F9A36F818AD}" dt="2023-03-06T08:34:48.968" v="9037" actId="1076"/>
          <ac:picMkLst>
            <pc:docMk/>
            <pc:sldMk cId="0" sldId="272"/>
            <ac:picMk id="1034" creationId="{FA3136FA-CA9C-B490-E3C0-9424E69536AB}"/>
          </ac:picMkLst>
        </pc:picChg>
        <pc:picChg chg="del">
          <ac:chgData name="MINOUFLET Loïc" userId="d949290a-9ccf-4a96-945e-8ef65da4eadd" providerId="ADAL" clId="{C9304B9F-6C10-4560-850C-2F9A36F818AD}" dt="2023-03-13T09:31:17.740" v="11299" actId="478"/>
          <ac:picMkLst>
            <pc:docMk/>
            <pc:sldMk cId="0" sldId="272"/>
            <ac:picMk id="3076" creationId="{D5012795-B419-6158-F646-8E301E72DDDE}"/>
          </ac:picMkLst>
        </pc:picChg>
        <pc:picChg chg="add del mod">
          <ac:chgData name="MINOUFLET Loïc" userId="d949290a-9ccf-4a96-945e-8ef65da4eadd" providerId="ADAL" clId="{C9304B9F-6C10-4560-850C-2F9A36F818AD}" dt="2023-03-03T15:42:47.512" v="8425" actId="478"/>
          <ac:picMkLst>
            <pc:docMk/>
            <pc:sldMk cId="0" sldId="272"/>
            <ac:picMk id="5122" creationId="{F0627D00-5079-9A2F-5FF7-0E354B5E8B61}"/>
          </ac:picMkLst>
        </pc:picChg>
        <pc:picChg chg="add del mod">
          <ac:chgData name="MINOUFLET Loïc" userId="d949290a-9ccf-4a96-945e-8ef65da4eadd" providerId="ADAL" clId="{C9304B9F-6C10-4560-850C-2F9A36F818AD}" dt="2023-03-03T15:44:39.964" v="8431" actId="478"/>
          <ac:picMkLst>
            <pc:docMk/>
            <pc:sldMk cId="0" sldId="272"/>
            <ac:picMk id="5124" creationId="{A39D8CDF-502B-EBFF-0AC3-3F791B7E76CA}"/>
          </ac:picMkLst>
        </pc:picChg>
        <pc:picChg chg="add del mod">
          <ac:chgData name="MINOUFLET Loïc" userId="d949290a-9ccf-4a96-945e-8ef65da4eadd" providerId="ADAL" clId="{C9304B9F-6C10-4560-850C-2F9A36F818AD}" dt="2023-03-06T08:28:22.038" v="9012" actId="478"/>
          <ac:picMkLst>
            <pc:docMk/>
            <pc:sldMk cId="0" sldId="272"/>
            <ac:picMk id="5126" creationId="{E1D90E13-0198-FC92-493A-B37A4AF78E86}"/>
          </ac:picMkLst>
        </pc:picChg>
        <pc:picChg chg="add del mod">
          <ac:chgData name="MINOUFLET Loïc" userId="d949290a-9ccf-4a96-945e-8ef65da4eadd" providerId="ADAL" clId="{C9304B9F-6C10-4560-850C-2F9A36F818AD}" dt="2023-03-13T11:22:38.879" v="12608" actId="478"/>
          <ac:picMkLst>
            <pc:docMk/>
            <pc:sldMk cId="0" sldId="272"/>
            <ac:picMk id="6146" creationId="{3694FD40-176D-CC91-3968-A8C491A7E7FB}"/>
          </ac:picMkLst>
        </pc:picChg>
        <pc:picChg chg="add mod">
          <ac:chgData name="MINOUFLET Loïc" userId="d949290a-9ccf-4a96-945e-8ef65da4eadd" providerId="ADAL" clId="{C9304B9F-6C10-4560-850C-2F9A36F818AD}" dt="2023-03-13T11:22:46.052" v="12610" actId="1076"/>
          <ac:picMkLst>
            <pc:docMk/>
            <pc:sldMk cId="0" sldId="272"/>
            <ac:picMk id="6148" creationId="{51BCE05E-5EF3-CD70-1670-756B0BD780DC}"/>
          </ac:picMkLst>
        </pc:picChg>
      </pc:sldChg>
      <pc:sldChg chg="addSp delSp modSp mod ord addCm">
        <pc:chgData name="MINOUFLET Loïc" userId="d949290a-9ccf-4a96-945e-8ef65da4eadd" providerId="ADAL" clId="{C9304B9F-6C10-4560-850C-2F9A36F818AD}" dt="2023-04-12T08:07:30.687" v="19755" actId="1076"/>
        <pc:sldMkLst>
          <pc:docMk/>
          <pc:sldMk cId="0" sldId="274"/>
        </pc:sldMkLst>
        <pc:spChg chg="mod">
          <ac:chgData name="MINOUFLET Loïc" userId="d949290a-9ccf-4a96-945e-8ef65da4eadd" providerId="ADAL" clId="{C9304B9F-6C10-4560-850C-2F9A36F818AD}" dt="2023-04-12T08:07:28.223" v="19754" actId="1076"/>
          <ac:spMkLst>
            <pc:docMk/>
            <pc:sldMk cId="0" sldId="274"/>
            <ac:spMk id="4" creationId="{C61DBB9B-08A4-ECF1-8010-FFBCDFAEEAE0}"/>
          </ac:spMkLst>
        </pc:spChg>
        <pc:spChg chg="add mod">
          <ac:chgData name="MINOUFLET Loïc" userId="d949290a-9ccf-4a96-945e-8ef65da4eadd" providerId="ADAL" clId="{C9304B9F-6C10-4560-850C-2F9A36F818AD}" dt="2023-03-27T08:44:00.439" v="12773" actId="1036"/>
          <ac:spMkLst>
            <pc:docMk/>
            <pc:sldMk cId="0" sldId="274"/>
            <ac:spMk id="5" creationId="{73F068E5-2FA1-42C2-C1F6-8A89E77C6B04}"/>
          </ac:spMkLst>
        </pc:spChg>
        <pc:spChg chg="add mod">
          <ac:chgData name="MINOUFLET Loïc" userId="d949290a-9ccf-4a96-945e-8ef65da4eadd" providerId="ADAL" clId="{C9304B9F-6C10-4560-850C-2F9A36F818AD}" dt="2023-03-13T09:35:08.270" v="11321" actId="208"/>
          <ac:spMkLst>
            <pc:docMk/>
            <pc:sldMk cId="0" sldId="274"/>
            <ac:spMk id="6" creationId="{C468FD85-615F-9DBF-6136-B33C0BC0B7BB}"/>
          </ac:spMkLst>
        </pc:spChg>
        <pc:spChg chg="add del mod">
          <ac:chgData name="MINOUFLET Loïc" userId="d949290a-9ccf-4a96-945e-8ef65da4eadd" providerId="ADAL" clId="{C9304B9F-6C10-4560-850C-2F9A36F818AD}" dt="2023-03-03T14:57:43.979" v="7454" actId="478"/>
          <ac:spMkLst>
            <pc:docMk/>
            <pc:sldMk cId="0" sldId="274"/>
            <ac:spMk id="6" creationId="{CB625A6E-324D-0D13-43F3-D9B4D2D2CA87}"/>
          </ac:spMkLst>
        </pc:spChg>
        <pc:spChg chg="mod">
          <ac:chgData name="MINOUFLET Loïc" userId="d949290a-9ccf-4a96-945e-8ef65da4eadd" providerId="ADAL" clId="{C9304B9F-6C10-4560-850C-2F9A36F818AD}" dt="2023-03-27T08:59:46.839" v="12822" actId="14100"/>
          <ac:spMkLst>
            <pc:docMk/>
            <pc:sldMk cId="0" sldId="274"/>
            <ac:spMk id="7" creationId="{46289F8F-DC0A-DDD9-0315-EE83F29DC461}"/>
          </ac:spMkLst>
        </pc:spChg>
        <pc:spChg chg="del mod">
          <ac:chgData name="MINOUFLET Loïc" userId="d949290a-9ccf-4a96-945e-8ef65da4eadd" providerId="ADAL" clId="{C9304B9F-6C10-4560-850C-2F9A36F818AD}" dt="2023-03-03T14:25:54.562" v="5710"/>
          <ac:spMkLst>
            <pc:docMk/>
            <pc:sldMk cId="0" sldId="274"/>
            <ac:spMk id="7" creationId="{4D0C63CD-8D33-F6E2-45DF-C5089E522AB2}"/>
          </ac:spMkLst>
        </pc:spChg>
        <pc:spChg chg="add del">
          <ac:chgData name="MINOUFLET Loïc" userId="d949290a-9ccf-4a96-945e-8ef65da4eadd" providerId="ADAL" clId="{C9304B9F-6C10-4560-850C-2F9A36F818AD}" dt="2023-03-03T14:20:46.199" v="5529" actId="478"/>
          <ac:spMkLst>
            <pc:docMk/>
            <pc:sldMk cId="0" sldId="274"/>
            <ac:spMk id="9" creationId="{6895FF01-13E2-8F83-83BC-F0BA7F0650E4}"/>
          </ac:spMkLst>
        </pc:spChg>
        <pc:spChg chg="mod">
          <ac:chgData name="MINOUFLET Loïc" userId="d949290a-9ccf-4a96-945e-8ef65da4eadd" providerId="ADAL" clId="{C9304B9F-6C10-4560-850C-2F9A36F818AD}" dt="2023-03-27T08:44:10.943" v="12777" actId="1035"/>
          <ac:spMkLst>
            <pc:docMk/>
            <pc:sldMk cId="0" sldId="274"/>
            <ac:spMk id="10" creationId="{1280955A-C49B-9B44-810B-592AD164D5AD}"/>
          </ac:spMkLst>
        </pc:spChg>
        <pc:spChg chg="mod">
          <ac:chgData name="MINOUFLET Loïc" userId="d949290a-9ccf-4a96-945e-8ef65da4eadd" providerId="ADAL" clId="{C9304B9F-6C10-4560-850C-2F9A36F818AD}" dt="2023-04-12T08:07:30.687" v="19755" actId="1076"/>
          <ac:spMkLst>
            <pc:docMk/>
            <pc:sldMk cId="0" sldId="274"/>
            <ac:spMk id="11" creationId="{93668578-C4E3-86F8-411C-AE1BD582570F}"/>
          </ac:spMkLst>
        </pc:spChg>
        <pc:picChg chg="add del mod">
          <ac:chgData name="MINOUFLET Loïc" userId="d949290a-9ccf-4a96-945e-8ef65da4eadd" providerId="ADAL" clId="{C9304B9F-6C10-4560-850C-2F9A36F818AD}" dt="2023-03-03T14:13:15.862" v="5520" actId="478"/>
          <ac:picMkLst>
            <pc:docMk/>
            <pc:sldMk cId="0" sldId="274"/>
            <ac:picMk id="1026" creationId="{0D0B43D4-AF87-EDC4-F76E-8CF0EC766A77}"/>
          </ac:picMkLst>
        </pc:picChg>
        <pc:picChg chg="mod">
          <ac:chgData name="MINOUFLET Loïc" userId="d949290a-9ccf-4a96-945e-8ef65da4eadd" providerId="ADAL" clId="{C9304B9F-6C10-4560-850C-2F9A36F818AD}" dt="2023-03-27T08:44:00.439" v="12773" actId="1036"/>
          <ac:picMkLst>
            <pc:docMk/>
            <pc:sldMk cId="0" sldId="274"/>
            <ac:picMk id="1026" creationId="{AEF3EECC-65EA-F77F-EFA0-FA54986DD287}"/>
          </ac:picMkLst>
        </pc:picChg>
        <pc:picChg chg="mod">
          <ac:chgData name="MINOUFLET Loïc" userId="d949290a-9ccf-4a96-945e-8ef65da4eadd" providerId="ADAL" clId="{C9304B9F-6C10-4560-850C-2F9A36F818AD}" dt="2023-03-27T08:44:00.439" v="12773" actId="1036"/>
          <ac:picMkLst>
            <pc:docMk/>
            <pc:sldMk cId="0" sldId="274"/>
            <ac:picMk id="1028" creationId="{8FCAC230-2F7A-9610-A9DD-C27D0D7ED9D2}"/>
          </ac:picMkLst>
        </pc:picChg>
        <pc:picChg chg="mod">
          <ac:chgData name="MINOUFLET Loïc" userId="d949290a-9ccf-4a96-945e-8ef65da4eadd" providerId="ADAL" clId="{C9304B9F-6C10-4560-850C-2F9A36F818AD}" dt="2023-03-27T08:44:00.439" v="12773" actId="1036"/>
          <ac:picMkLst>
            <pc:docMk/>
            <pc:sldMk cId="0" sldId="274"/>
            <ac:picMk id="1030" creationId="{100276A1-51A9-123A-573D-48EEACC6AE91}"/>
          </ac:picMkLst>
        </pc:picChg>
        <pc:picChg chg="add del">
          <ac:chgData name="MINOUFLET Loïc" userId="d949290a-9ccf-4a96-945e-8ef65da4eadd" providerId="ADAL" clId="{C9304B9F-6C10-4560-850C-2F9A36F818AD}" dt="2023-03-03T14:20:47.705" v="5530" actId="478"/>
          <ac:picMkLst>
            <pc:docMk/>
            <pc:sldMk cId="0" sldId="274"/>
            <ac:picMk id="1032" creationId="{5C8FCC3C-DA93-D729-B365-70727FC69BA3}"/>
          </ac:picMkLst>
        </pc:picChg>
        <pc:picChg chg="mod">
          <ac:chgData name="MINOUFLET Loïc" userId="d949290a-9ccf-4a96-945e-8ef65da4eadd" providerId="ADAL" clId="{C9304B9F-6C10-4560-850C-2F9A36F818AD}" dt="2023-03-27T08:44:00.439" v="12773" actId="1036"/>
          <ac:picMkLst>
            <pc:docMk/>
            <pc:sldMk cId="0" sldId="274"/>
            <ac:picMk id="1032" creationId="{8424F221-0743-A8DA-20A7-ABD33404D91C}"/>
          </ac:picMkLst>
        </pc:picChg>
        <pc:picChg chg="add mod">
          <ac:chgData name="MINOUFLET Loïc" userId="d949290a-9ccf-4a96-945e-8ef65da4eadd" providerId="ADAL" clId="{C9304B9F-6C10-4560-850C-2F9A36F818AD}" dt="2023-03-13T08:49:19.378" v="10627" actId="1076"/>
          <ac:picMkLst>
            <pc:docMk/>
            <pc:sldMk cId="0" sldId="274"/>
            <ac:picMk id="2050" creationId="{DB576BB3-08CA-BA30-795F-9484A6A3A0EF}"/>
          </ac:picMkLst>
        </pc:picChg>
        <pc:picChg chg="add del mod">
          <ac:chgData name="MINOUFLET Loïc" userId="d949290a-9ccf-4a96-945e-8ef65da4eadd" providerId="ADAL" clId="{C9304B9F-6C10-4560-850C-2F9A36F818AD}" dt="2023-03-03T15:32:31.003" v="8374" actId="478"/>
          <ac:picMkLst>
            <pc:docMk/>
            <pc:sldMk cId="0" sldId="274"/>
            <ac:picMk id="2050" creationId="{DEF4915B-957F-5C34-C08D-400CA359DF03}"/>
          </ac:picMkLst>
        </pc:picChg>
        <pc:picChg chg="add del mod">
          <ac:chgData name="MINOUFLET Loïc" userId="d949290a-9ccf-4a96-945e-8ef65da4eadd" providerId="ADAL" clId="{C9304B9F-6C10-4560-850C-2F9A36F818AD}" dt="2023-03-03T15:32:46.668" v="8379" actId="478"/>
          <ac:picMkLst>
            <pc:docMk/>
            <pc:sldMk cId="0" sldId="274"/>
            <ac:picMk id="2052" creationId="{2F43329A-93EB-6E83-4BED-0C6C28322262}"/>
          </ac:picMkLst>
        </pc:picChg>
        <pc:picChg chg="add mod">
          <ac:chgData name="MINOUFLET Loïc" userId="d949290a-9ccf-4a96-945e-8ef65da4eadd" providerId="ADAL" clId="{C9304B9F-6C10-4560-850C-2F9A36F818AD}" dt="2023-03-13T08:49:36.804" v="10630" actId="1076"/>
          <ac:picMkLst>
            <pc:docMk/>
            <pc:sldMk cId="0" sldId="274"/>
            <ac:picMk id="2052" creationId="{86A44C1C-8737-220A-C925-0B905CF1EF13}"/>
          </ac:picMkLst>
        </pc:picChg>
        <pc:picChg chg="add mod">
          <ac:chgData name="MINOUFLET Loïc" userId="d949290a-9ccf-4a96-945e-8ef65da4eadd" providerId="ADAL" clId="{C9304B9F-6C10-4560-850C-2F9A36F818AD}" dt="2023-03-13T08:57:13.030" v="10674" actId="1076"/>
          <ac:picMkLst>
            <pc:docMk/>
            <pc:sldMk cId="0" sldId="274"/>
            <ac:picMk id="2054" creationId="{2EB0136E-0760-959B-60DC-A9367DE718C7}"/>
          </ac:picMkLst>
        </pc:picChg>
        <pc:picChg chg="add del mod">
          <ac:chgData name="MINOUFLET Loïc" userId="d949290a-9ccf-4a96-945e-8ef65da4eadd" providerId="ADAL" clId="{C9304B9F-6C10-4560-850C-2F9A36F818AD}" dt="2023-03-03T15:32:47.364" v="8380" actId="478"/>
          <ac:picMkLst>
            <pc:docMk/>
            <pc:sldMk cId="0" sldId="274"/>
            <ac:picMk id="2054" creationId="{3B006FAF-C1D2-F196-144D-555CEECCA834}"/>
          </ac:picMkLst>
        </pc:picChg>
        <pc:picChg chg="add del mod">
          <ac:chgData name="MINOUFLET Loïc" userId="d949290a-9ccf-4a96-945e-8ef65da4eadd" providerId="ADAL" clId="{C9304B9F-6C10-4560-850C-2F9A36F818AD}" dt="2023-03-13T11:24:55.223" v="12611" actId="478"/>
          <ac:picMkLst>
            <pc:docMk/>
            <pc:sldMk cId="0" sldId="274"/>
            <ac:picMk id="2056" creationId="{2C99DE38-461C-13FA-B6AF-A9E2634BEC35}"/>
          </ac:picMkLst>
        </pc:picChg>
        <pc:picChg chg="add del mod">
          <ac:chgData name="MINOUFLET Loïc" userId="d949290a-9ccf-4a96-945e-8ef65da4eadd" providerId="ADAL" clId="{C9304B9F-6C10-4560-850C-2F9A36F818AD}" dt="2023-03-03T14:57:13.856" v="7449" actId="478"/>
          <ac:picMkLst>
            <pc:docMk/>
            <pc:sldMk cId="0" sldId="274"/>
            <ac:picMk id="2056" creationId="{E57BF2B3-A441-1320-BA6F-719EC29BC293}"/>
          </ac:picMkLst>
        </pc:picChg>
        <pc:picChg chg="add mod">
          <ac:chgData name="MINOUFLET Loïc" userId="d949290a-9ccf-4a96-945e-8ef65da4eadd" providerId="ADAL" clId="{C9304B9F-6C10-4560-850C-2F9A36F818AD}" dt="2023-03-13T11:25:00.477" v="12613" actId="1076"/>
          <ac:picMkLst>
            <pc:docMk/>
            <pc:sldMk cId="0" sldId="274"/>
            <ac:picMk id="2058" creationId="{7999A6E4-5150-6E72-289F-49DAF6EB6688}"/>
          </ac:picMkLst>
        </pc:picChg>
        <pc:picChg chg="add del mod">
          <ac:chgData name="MINOUFLET Loïc" userId="d949290a-9ccf-4a96-945e-8ef65da4eadd" providerId="ADAL" clId="{C9304B9F-6C10-4560-850C-2F9A36F818AD}" dt="2023-03-03T14:57:55.711" v="7455" actId="478"/>
          <ac:picMkLst>
            <pc:docMk/>
            <pc:sldMk cId="0" sldId="274"/>
            <ac:picMk id="2058" creationId="{E75E989D-0380-AF7F-E6D2-FD398F17B0EE}"/>
          </ac:picMkLst>
        </pc:picChg>
        <pc:picChg chg="add del mod">
          <ac:chgData name="MINOUFLET Loïc" userId="d949290a-9ccf-4a96-945e-8ef65da4eadd" providerId="ADAL" clId="{C9304B9F-6C10-4560-850C-2F9A36F818AD}" dt="2023-03-03T15:33:43.639" v="8399" actId="478"/>
          <ac:picMkLst>
            <pc:docMk/>
            <pc:sldMk cId="0" sldId="274"/>
            <ac:picMk id="2060" creationId="{8C966E62-CCE4-EEB6-97E9-707E6148BBE0}"/>
          </ac:picMkLst>
        </pc:picChg>
        <pc:picChg chg="add del mod">
          <ac:chgData name="MINOUFLET Loïc" userId="d949290a-9ccf-4a96-945e-8ef65da4eadd" providerId="ADAL" clId="{C9304B9F-6C10-4560-850C-2F9A36F818AD}" dt="2023-03-13T08:49:10.281" v="10624" actId="478"/>
          <ac:picMkLst>
            <pc:docMk/>
            <pc:sldMk cId="0" sldId="274"/>
            <ac:picMk id="3074" creationId="{4159EA48-F429-46FE-05BE-5FF47CA3D462}"/>
          </ac:picMkLst>
        </pc:picChg>
        <pc:picChg chg="add del mod">
          <ac:chgData name="MINOUFLET Loïc" userId="d949290a-9ccf-4a96-945e-8ef65da4eadd" providerId="ADAL" clId="{C9304B9F-6C10-4560-850C-2F9A36F818AD}" dt="2023-03-03T15:36:27.406" v="8416" actId="478"/>
          <ac:picMkLst>
            <pc:docMk/>
            <pc:sldMk cId="0" sldId="274"/>
            <ac:picMk id="3076" creationId="{23E4BB48-33DA-93A6-594E-9F1B9D567085}"/>
          </ac:picMkLst>
        </pc:picChg>
        <pc:picChg chg="add del mod">
          <ac:chgData name="MINOUFLET Loïc" userId="d949290a-9ccf-4a96-945e-8ef65da4eadd" providerId="ADAL" clId="{C9304B9F-6C10-4560-850C-2F9A36F818AD}" dt="2023-03-13T08:49:11.039" v="10625" actId="478"/>
          <ac:picMkLst>
            <pc:docMk/>
            <pc:sldMk cId="0" sldId="274"/>
            <ac:picMk id="3078" creationId="{5FD90FAE-93AC-3290-D859-2B97A18F4493}"/>
          </ac:picMkLst>
        </pc:picChg>
        <pc:picChg chg="add del mod">
          <ac:chgData name="MINOUFLET Loïc" userId="d949290a-9ccf-4a96-945e-8ef65da4eadd" providerId="ADAL" clId="{C9304B9F-6C10-4560-850C-2F9A36F818AD}" dt="2023-03-13T08:59:49.324" v="10678" actId="478"/>
          <ac:picMkLst>
            <pc:docMk/>
            <pc:sldMk cId="0" sldId="274"/>
            <ac:picMk id="3080" creationId="{CA6DB29B-B3A8-ACC4-0789-557676D65A19}"/>
          </ac:picMkLst>
        </pc:picChg>
        <pc:picChg chg="add del mod">
          <ac:chgData name="MINOUFLET Loïc" userId="d949290a-9ccf-4a96-945e-8ef65da4eadd" providerId="ADAL" clId="{C9304B9F-6C10-4560-850C-2F9A36F818AD}" dt="2023-03-13T08:57:05.156" v="10672" actId="478"/>
          <ac:picMkLst>
            <pc:docMk/>
            <pc:sldMk cId="0" sldId="274"/>
            <ac:picMk id="3082" creationId="{245342D6-7797-99A7-3511-23C3E17A5E30}"/>
          </ac:picMkLst>
        </pc:picChg>
      </pc:sldChg>
      <pc:sldChg chg="modSp mod">
        <pc:chgData name="MINOUFLET Loïc" userId="d949290a-9ccf-4a96-945e-8ef65da4eadd" providerId="ADAL" clId="{C9304B9F-6C10-4560-850C-2F9A36F818AD}" dt="2023-04-12T07:57:42.215" v="19654" actId="14100"/>
        <pc:sldMkLst>
          <pc:docMk/>
          <pc:sldMk cId="0" sldId="278"/>
        </pc:sldMkLst>
        <pc:spChg chg="mod">
          <ac:chgData name="MINOUFLET Loïc" userId="d949290a-9ccf-4a96-945e-8ef65da4eadd" providerId="ADAL" clId="{C9304B9F-6C10-4560-850C-2F9A36F818AD}" dt="2023-03-30T08:35:01.288" v="16533" actId="1076"/>
          <ac:spMkLst>
            <pc:docMk/>
            <pc:sldMk cId="0" sldId="278"/>
            <ac:spMk id="3" creationId="{390A2C93-DD6C-D01E-8E9C-E5CB4E3BE567}"/>
          </ac:spMkLst>
        </pc:spChg>
        <pc:spChg chg="mod">
          <ac:chgData name="MINOUFLET Loïc" userId="d949290a-9ccf-4a96-945e-8ef65da4eadd" providerId="ADAL" clId="{C9304B9F-6C10-4560-850C-2F9A36F818AD}" dt="2023-04-12T07:57:42.215" v="19654" actId="14100"/>
          <ac:spMkLst>
            <pc:docMk/>
            <pc:sldMk cId="0" sldId="278"/>
            <ac:spMk id="21" creationId="{70D81D7E-49B7-D925-5A1D-6FC627793A89}"/>
          </ac:spMkLst>
        </pc:spChg>
      </pc:sldChg>
      <pc:sldChg chg="addSp delSp modSp mod">
        <pc:chgData name="MINOUFLET Loïc" userId="d949290a-9ccf-4a96-945e-8ef65da4eadd" providerId="ADAL" clId="{C9304B9F-6C10-4560-850C-2F9A36F818AD}" dt="2023-04-12T08:22:55.559" v="20732" actId="1038"/>
        <pc:sldMkLst>
          <pc:docMk/>
          <pc:sldMk cId="0" sldId="288"/>
        </pc:sldMkLst>
        <pc:spChg chg="mod">
          <ac:chgData name="MINOUFLET Loïc" userId="d949290a-9ccf-4a96-945e-8ef65da4eadd" providerId="ADAL" clId="{C9304B9F-6C10-4560-850C-2F9A36F818AD}" dt="2023-04-12T08:15:35.780" v="20467" actId="1076"/>
          <ac:spMkLst>
            <pc:docMk/>
            <pc:sldMk cId="0" sldId="288"/>
            <ac:spMk id="4" creationId="{330EEED4-3C4E-7980-625F-26B133ECF256}"/>
          </ac:spMkLst>
        </pc:spChg>
        <pc:spChg chg="del mod">
          <ac:chgData name="MINOUFLET Loïc" userId="d949290a-9ccf-4a96-945e-8ef65da4eadd" providerId="ADAL" clId="{C9304B9F-6C10-4560-850C-2F9A36F818AD}" dt="2023-04-12T07:47:39.798" v="19201" actId="478"/>
          <ac:spMkLst>
            <pc:docMk/>
            <pc:sldMk cId="0" sldId="288"/>
            <ac:spMk id="7" creationId="{3B9564D2-3F27-52DB-5CF0-497F9C78360D}"/>
          </ac:spMkLst>
        </pc:spChg>
        <pc:spChg chg="mod">
          <ac:chgData name="MINOUFLET Loïc" userId="d949290a-9ccf-4a96-945e-8ef65da4eadd" providerId="ADAL" clId="{C9304B9F-6C10-4560-850C-2F9A36F818AD}" dt="2023-04-12T08:06:30.242" v="19747" actId="1037"/>
          <ac:spMkLst>
            <pc:docMk/>
            <pc:sldMk cId="0" sldId="288"/>
            <ac:spMk id="10" creationId="{CD2FBDDF-7E97-BB8A-CECD-A843DBC6CC41}"/>
          </ac:spMkLst>
        </pc:spChg>
        <pc:spChg chg="mod">
          <ac:chgData name="MINOUFLET Loïc" userId="d949290a-9ccf-4a96-945e-8ef65da4eadd" providerId="ADAL" clId="{C9304B9F-6C10-4560-850C-2F9A36F818AD}" dt="2023-03-13T11:40:33.027" v="12649" actId="20577"/>
          <ac:spMkLst>
            <pc:docMk/>
            <pc:sldMk cId="0" sldId="288"/>
            <ac:spMk id="12" creationId="{198E52B4-9DDE-E53B-3151-048F5C32AC78}"/>
          </ac:spMkLst>
        </pc:spChg>
        <pc:spChg chg="mod">
          <ac:chgData name="MINOUFLET Loïc" userId="d949290a-9ccf-4a96-945e-8ef65da4eadd" providerId="ADAL" clId="{C9304B9F-6C10-4560-850C-2F9A36F818AD}" dt="2023-04-12T08:15:03.438" v="20465" actId="20577"/>
          <ac:spMkLst>
            <pc:docMk/>
            <pc:sldMk cId="0" sldId="288"/>
            <ac:spMk id="13" creationId="{8394C13A-ADF0-2BA6-BF71-F7ED49561D84}"/>
          </ac:spMkLst>
        </pc:spChg>
        <pc:picChg chg="mod">
          <ac:chgData name="MINOUFLET Loïc" userId="d949290a-9ccf-4a96-945e-8ef65da4eadd" providerId="ADAL" clId="{C9304B9F-6C10-4560-850C-2F9A36F818AD}" dt="2023-04-12T08:22:49.343" v="20731" actId="1036"/>
          <ac:picMkLst>
            <pc:docMk/>
            <pc:sldMk cId="0" sldId="288"/>
            <ac:picMk id="8" creationId="{C2B6AD44-D100-E029-7DD6-445939259CE7}"/>
          </ac:picMkLst>
        </pc:picChg>
        <pc:picChg chg="mod">
          <ac:chgData name="MINOUFLET Loïc" userId="d949290a-9ccf-4a96-945e-8ef65da4eadd" providerId="ADAL" clId="{C9304B9F-6C10-4560-850C-2F9A36F818AD}" dt="2023-04-12T08:22:55.559" v="20732" actId="1038"/>
          <ac:picMkLst>
            <pc:docMk/>
            <pc:sldMk cId="0" sldId="288"/>
            <ac:picMk id="9" creationId="{3EB67F5E-FC76-033A-ED1D-2D1C8C4E7039}"/>
          </ac:picMkLst>
        </pc:picChg>
        <pc:picChg chg="del">
          <ac:chgData name="MINOUFLET Loïc" userId="d949290a-9ccf-4a96-945e-8ef65da4eadd" providerId="ADAL" clId="{C9304B9F-6C10-4560-850C-2F9A36F818AD}" dt="2023-03-30T09:40:48.104" v="19197" actId="478"/>
          <ac:picMkLst>
            <pc:docMk/>
            <pc:sldMk cId="0" sldId="288"/>
            <ac:picMk id="11" creationId="{03D63464-68DA-DF06-3B83-127341BDBC41}"/>
          </ac:picMkLst>
        </pc:picChg>
        <pc:picChg chg="add mod">
          <ac:chgData name="MINOUFLET Loïc" userId="d949290a-9ccf-4a96-945e-8ef65da4eadd" providerId="ADAL" clId="{C9304B9F-6C10-4560-850C-2F9A36F818AD}" dt="2023-04-12T08:15:44.076" v="20469" actId="1037"/>
          <ac:picMkLst>
            <pc:docMk/>
            <pc:sldMk cId="0" sldId="288"/>
            <ac:picMk id="1026" creationId="{B5068256-6FE6-2E49-1837-07BBA0D93C0C}"/>
          </ac:picMkLst>
        </pc:picChg>
        <pc:picChg chg="mod">
          <ac:chgData name="MINOUFLET Loïc" userId="d949290a-9ccf-4a96-945e-8ef65da4eadd" providerId="ADAL" clId="{C9304B9F-6C10-4560-850C-2F9A36F818AD}" dt="2023-04-12T08:22:49.343" v="20731" actId="1036"/>
          <ac:picMkLst>
            <pc:docMk/>
            <pc:sldMk cId="0" sldId="288"/>
            <ac:picMk id="2060" creationId="{35FCE2E5-1503-681E-7E1A-0BCD91E184B5}"/>
          </ac:picMkLst>
        </pc:picChg>
      </pc:sldChg>
      <pc:sldChg chg="addSp delSp modSp mod">
        <pc:chgData name="MINOUFLET Loïc" userId="d949290a-9ccf-4a96-945e-8ef65da4eadd" providerId="ADAL" clId="{C9304B9F-6C10-4560-850C-2F9A36F818AD}" dt="2023-04-12T14:22:46.987" v="28969" actId="20577"/>
        <pc:sldMkLst>
          <pc:docMk/>
          <pc:sldMk cId="0" sldId="300"/>
        </pc:sldMkLst>
        <pc:spChg chg="mod">
          <ac:chgData name="MINOUFLET Loïc" userId="d949290a-9ccf-4a96-945e-8ef65da4eadd" providerId="ADAL" clId="{C9304B9F-6C10-4560-850C-2F9A36F818AD}" dt="2023-04-12T10:08:38.473" v="23992" actId="20577"/>
          <ac:spMkLst>
            <pc:docMk/>
            <pc:sldMk cId="0" sldId="300"/>
            <ac:spMk id="3" creationId="{96461F11-4DF4-5301-38BD-CDBFD6C38A26}"/>
          </ac:spMkLst>
        </pc:spChg>
        <pc:spChg chg="mod">
          <ac:chgData name="MINOUFLET Loïc" userId="d949290a-9ccf-4a96-945e-8ef65da4eadd" providerId="ADAL" clId="{C9304B9F-6C10-4560-850C-2F9A36F818AD}" dt="2023-04-12T14:22:46.987" v="28969" actId="20577"/>
          <ac:spMkLst>
            <pc:docMk/>
            <pc:sldMk cId="0" sldId="300"/>
            <ac:spMk id="4" creationId="{AF516C34-94C7-D01C-F5AD-18E8133219F3}"/>
          </ac:spMkLst>
        </pc:spChg>
        <pc:spChg chg="mod">
          <ac:chgData name="MINOUFLET Loïc" userId="d949290a-9ccf-4a96-945e-8ef65da4eadd" providerId="ADAL" clId="{C9304B9F-6C10-4560-850C-2F9A36F818AD}" dt="2023-04-12T08:27:50.009" v="20736" actId="1076"/>
          <ac:spMkLst>
            <pc:docMk/>
            <pc:sldMk cId="0" sldId="300"/>
            <ac:spMk id="14" creationId="{A51FDF2C-ACC3-E5C7-C583-D5DAC18B003F}"/>
          </ac:spMkLst>
        </pc:spChg>
        <pc:picChg chg="del">
          <ac:chgData name="MINOUFLET Loïc" userId="d949290a-9ccf-4a96-945e-8ef65da4eadd" providerId="ADAL" clId="{C9304B9F-6C10-4560-850C-2F9A36F818AD}" dt="2023-04-12T10:12:49.176" v="24094" actId="478"/>
          <ac:picMkLst>
            <pc:docMk/>
            <pc:sldMk cId="0" sldId="300"/>
            <ac:picMk id="5" creationId="{25AE4147-4E5D-6AAC-F750-AA549F2DF823}"/>
          </ac:picMkLst>
        </pc:picChg>
        <pc:picChg chg="add mod">
          <ac:chgData name="MINOUFLET Loïc" userId="d949290a-9ccf-4a96-945e-8ef65da4eadd" providerId="ADAL" clId="{C9304B9F-6C10-4560-850C-2F9A36F818AD}" dt="2023-04-12T10:08:23.643" v="23978" actId="1076"/>
          <ac:picMkLst>
            <pc:docMk/>
            <pc:sldMk cId="0" sldId="300"/>
            <ac:picMk id="9" creationId="{52A3F81C-2384-441E-9E27-269B4C2D1F53}"/>
          </ac:picMkLst>
        </pc:picChg>
        <pc:picChg chg="add mod">
          <ac:chgData name="MINOUFLET Loïc" userId="d949290a-9ccf-4a96-945e-8ef65da4eadd" providerId="ADAL" clId="{C9304B9F-6C10-4560-850C-2F9A36F818AD}" dt="2023-04-12T10:12:59.597" v="24097" actId="1076"/>
          <ac:picMkLst>
            <pc:docMk/>
            <pc:sldMk cId="0" sldId="300"/>
            <ac:picMk id="10" creationId="{1D106AF6-7694-6016-A8ED-A97AB32A5ADE}"/>
          </ac:picMkLst>
        </pc:picChg>
        <pc:picChg chg="del">
          <ac:chgData name="MINOUFLET Loïc" userId="d949290a-9ccf-4a96-945e-8ef65da4eadd" providerId="ADAL" clId="{C9304B9F-6C10-4560-850C-2F9A36F818AD}" dt="2023-04-12T10:08:18.125" v="23976" actId="478"/>
          <ac:picMkLst>
            <pc:docMk/>
            <pc:sldMk cId="0" sldId="300"/>
            <ac:picMk id="3076" creationId="{EEF9EBF0-6980-D628-A680-4255A15B00ED}"/>
          </ac:picMkLst>
        </pc:picChg>
      </pc:sldChg>
      <pc:sldChg chg="modSp mod">
        <pc:chgData name="MINOUFLET Loïc" userId="d949290a-9ccf-4a96-945e-8ef65da4eadd" providerId="ADAL" clId="{C9304B9F-6C10-4560-850C-2F9A36F818AD}" dt="2023-03-27T08:41:45.957" v="12732" actId="14100"/>
        <pc:sldMkLst>
          <pc:docMk/>
          <pc:sldMk cId="0" sldId="308"/>
        </pc:sldMkLst>
        <pc:spChg chg="mod">
          <ac:chgData name="MINOUFLET Loïc" userId="d949290a-9ccf-4a96-945e-8ef65da4eadd" providerId="ADAL" clId="{C9304B9F-6C10-4560-850C-2F9A36F818AD}" dt="2023-03-27T08:41:37.245" v="12731" actId="1076"/>
          <ac:spMkLst>
            <pc:docMk/>
            <pc:sldMk cId="0" sldId="308"/>
            <ac:spMk id="6" creationId="{F09A6EE4-0081-41A1-4A5A-C0BBAAE1D907}"/>
          </ac:spMkLst>
        </pc:spChg>
        <pc:spChg chg="mod">
          <ac:chgData name="MINOUFLET Loïc" userId="d949290a-9ccf-4a96-945e-8ef65da4eadd" providerId="ADAL" clId="{C9304B9F-6C10-4560-850C-2F9A36F818AD}" dt="2023-03-27T08:41:45.957" v="12732" actId="14100"/>
          <ac:spMkLst>
            <pc:docMk/>
            <pc:sldMk cId="0" sldId="308"/>
            <ac:spMk id="7" creationId="{C386340E-2DDA-CC71-C2CB-6584E2332F50}"/>
          </ac:spMkLst>
        </pc:spChg>
      </pc:sldChg>
      <pc:sldChg chg="addSp delSp modSp mod addCm">
        <pc:chgData name="MINOUFLET Loïc" userId="d949290a-9ccf-4a96-945e-8ef65da4eadd" providerId="ADAL" clId="{C9304B9F-6C10-4560-850C-2F9A36F818AD}" dt="2023-03-30T08:35:50.140" v="16536" actId="1076"/>
        <pc:sldMkLst>
          <pc:docMk/>
          <pc:sldMk cId="2682108959" sldId="315"/>
        </pc:sldMkLst>
        <pc:spChg chg="mod">
          <ac:chgData name="MINOUFLET Loïc" userId="d949290a-9ccf-4a96-945e-8ef65da4eadd" providerId="ADAL" clId="{C9304B9F-6C10-4560-850C-2F9A36F818AD}" dt="2023-03-13T08:27:17.888" v="10589" actId="14100"/>
          <ac:spMkLst>
            <pc:docMk/>
            <pc:sldMk cId="2682108959" sldId="315"/>
            <ac:spMk id="3" creationId="{079DA231-148E-1C5E-27FE-1DDF652F2F9E}"/>
          </ac:spMkLst>
        </pc:spChg>
        <pc:spChg chg="add mod">
          <ac:chgData name="MINOUFLET Loïc" userId="d949290a-9ccf-4a96-945e-8ef65da4eadd" providerId="ADAL" clId="{C9304B9F-6C10-4560-850C-2F9A36F818AD}" dt="2023-03-30T08:35:31.538" v="16535" actId="1076"/>
          <ac:spMkLst>
            <pc:docMk/>
            <pc:sldMk cId="2682108959" sldId="315"/>
            <ac:spMk id="4" creationId="{10C03BA9-84F7-5410-180A-83FF51C25B0D}"/>
          </ac:spMkLst>
        </pc:spChg>
        <pc:spChg chg="mod">
          <ac:chgData name="MINOUFLET Loïc" userId="d949290a-9ccf-4a96-945e-8ef65da4eadd" providerId="ADAL" clId="{C9304B9F-6C10-4560-850C-2F9A36F818AD}" dt="2023-03-30T08:35:50.140" v="16536" actId="1076"/>
          <ac:spMkLst>
            <pc:docMk/>
            <pc:sldMk cId="2682108959" sldId="315"/>
            <ac:spMk id="5" creationId="{E861E8F8-E6D7-8005-A297-D0D2437D9A02}"/>
          </ac:spMkLst>
        </pc:spChg>
        <pc:spChg chg="add del mod">
          <ac:chgData name="MINOUFLET Loïc" userId="d949290a-9ccf-4a96-945e-8ef65da4eadd" providerId="ADAL" clId="{C9304B9F-6C10-4560-850C-2F9A36F818AD}" dt="2023-03-13T11:01:48.138" v="12239"/>
          <ac:spMkLst>
            <pc:docMk/>
            <pc:sldMk cId="2682108959" sldId="315"/>
            <ac:spMk id="8" creationId="{E1C079B1-FD69-500D-A7D8-3122B8CBEEB0}"/>
          </ac:spMkLst>
        </pc:spChg>
        <pc:picChg chg="add mod">
          <ac:chgData name="MINOUFLET Loïc" userId="d949290a-9ccf-4a96-945e-8ef65da4eadd" providerId="ADAL" clId="{C9304B9F-6C10-4560-850C-2F9A36F818AD}" dt="2023-03-13T08:26:27.793" v="10580" actId="1076"/>
          <ac:picMkLst>
            <pc:docMk/>
            <pc:sldMk cId="2682108959" sldId="315"/>
            <ac:picMk id="6" creationId="{7BAEC1F9-6F5D-0A6D-996D-72013D885F24}"/>
          </ac:picMkLst>
        </pc:picChg>
        <pc:picChg chg="del mod">
          <ac:chgData name="MINOUFLET Loïc" userId="d949290a-9ccf-4a96-945e-8ef65da4eadd" providerId="ADAL" clId="{C9304B9F-6C10-4560-850C-2F9A36F818AD}" dt="2023-03-13T08:26:18.577" v="10578" actId="478"/>
          <ac:picMkLst>
            <pc:docMk/>
            <pc:sldMk cId="2682108959" sldId="315"/>
            <ac:picMk id="1026" creationId="{E9FA91ED-B247-65CC-64DE-E886010B4BBC}"/>
          </ac:picMkLst>
        </pc:picChg>
      </pc:sldChg>
      <pc:sldChg chg="modSp mod">
        <pc:chgData name="MINOUFLET Loïc" userId="d949290a-9ccf-4a96-945e-8ef65da4eadd" providerId="ADAL" clId="{C9304B9F-6C10-4560-850C-2F9A36F818AD}" dt="2023-03-27T08:43:10.190" v="12756" actId="1037"/>
        <pc:sldMkLst>
          <pc:docMk/>
          <pc:sldMk cId="2624062340" sldId="316"/>
        </pc:sldMkLst>
        <pc:spChg chg="mod">
          <ac:chgData name="MINOUFLET Loïc" userId="d949290a-9ccf-4a96-945e-8ef65da4eadd" providerId="ADAL" clId="{C9304B9F-6C10-4560-850C-2F9A36F818AD}" dt="2023-03-27T08:43:10.190" v="12756" actId="1037"/>
          <ac:spMkLst>
            <pc:docMk/>
            <pc:sldMk cId="2624062340" sldId="316"/>
            <ac:spMk id="8" creationId="{D8E37F92-D7F6-4818-D261-1A2505BF5190}"/>
          </ac:spMkLst>
        </pc:spChg>
        <pc:spChg chg="mod">
          <ac:chgData name="MINOUFLET Loïc" userId="d949290a-9ccf-4a96-945e-8ef65da4eadd" providerId="ADAL" clId="{C9304B9F-6C10-4560-850C-2F9A36F818AD}" dt="2023-03-27T08:42:01.783" v="12734" actId="1076"/>
          <ac:spMkLst>
            <pc:docMk/>
            <pc:sldMk cId="2624062340" sldId="316"/>
            <ac:spMk id="9" creationId="{6A585682-ADEA-0C3E-9B2A-DD855104D881}"/>
          </ac:spMkLst>
        </pc:spChg>
        <pc:picChg chg="mod">
          <ac:chgData name="MINOUFLET Loïc" userId="d949290a-9ccf-4a96-945e-8ef65da4eadd" providerId="ADAL" clId="{C9304B9F-6C10-4560-850C-2F9A36F818AD}" dt="2023-03-27T08:42:42.094" v="12748" actId="1037"/>
          <ac:picMkLst>
            <pc:docMk/>
            <pc:sldMk cId="2624062340" sldId="316"/>
            <ac:picMk id="7" creationId="{00000000-0000-0000-0000-000000000000}"/>
          </ac:picMkLst>
        </pc:picChg>
      </pc:sldChg>
      <pc:sldChg chg="modSp">
        <pc:chgData name="MINOUFLET Loïc" userId="d949290a-9ccf-4a96-945e-8ef65da4eadd" providerId="ADAL" clId="{C9304B9F-6C10-4560-850C-2F9A36F818AD}" dt="2023-04-12T08:03:56.808" v="19702" actId="1076"/>
        <pc:sldMkLst>
          <pc:docMk/>
          <pc:sldMk cId="3729660306" sldId="317"/>
        </pc:sldMkLst>
        <pc:picChg chg="mod">
          <ac:chgData name="MINOUFLET Loïc" userId="d949290a-9ccf-4a96-945e-8ef65da4eadd" providerId="ADAL" clId="{C9304B9F-6C10-4560-850C-2F9A36F818AD}" dt="2023-04-12T08:03:11.538" v="19697" actId="14100"/>
          <ac:picMkLst>
            <pc:docMk/>
            <pc:sldMk cId="3729660306" sldId="317"/>
            <ac:picMk id="2056" creationId="{931D9C2A-4F49-AB4F-A83C-EEF07B5EA600}"/>
          </ac:picMkLst>
        </pc:picChg>
        <pc:picChg chg="mod">
          <ac:chgData name="MINOUFLET Loïc" userId="d949290a-9ccf-4a96-945e-8ef65da4eadd" providerId="ADAL" clId="{C9304B9F-6C10-4560-850C-2F9A36F818AD}" dt="2023-04-12T08:03:56.808" v="19702" actId="1076"/>
          <ac:picMkLst>
            <pc:docMk/>
            <pc:sldMk cId="3729660306" sldId="317"/>
            <ac:picMk id="2062" creationId="{1C4D07FF-4660-5251-D5DD-65B4761E1B1F}"/>
          </ac:picMkLst>
        </pc:picChg>
      </pc:sldChg>
      <pc:sldChg chg="modSp mod">
        <pc:chgData name="MINOUFLET Loïc" userId="d949290a-9ccf-4a96-945e-8ef65da4eadd" providerId="ADAL" clId="{C9304B9F-6C10-4560-850C-2F9A36F818AD}" dt="2023-03-27T08:41:14.041" v="12729" actId="1076"/>
        <pc:sldMkLst>
          <pc:docMk/>
          <pc:sldMk cId="782209813" sldId="321"/>
        </pc:sldMkLst>
        <pc:spChg chg="mod">
          <ac:chgData name="MINOUFLET Loïc" userId="d949290a-9ccf-4a96-945e-8ef65da4eadd" providerId="ADAL" clId="{C9304B9F-6C10-4560-850C-2F9A36F818AD}" dt="2023-03-27T08:39:37.202" v="12718" actId="14100"/>
          <ac:spMkLst>
            <pc:docMk/>
            <pc:sldMk cId="782209813" sldId="321"/>
            <ac:spMk id="5" creationId="{14ECF461-6C50-12C9-4C66-26275E58F5F9}"/>
          </ac:spMkLst>
        </pc:spChg>
        <pc:spChg chg="mod">
          <ac:chgData name="MINOUFLET Loïc" userId="d949290a-9ccf-4a96-945e-8ef65da4eadd" providerId="ADAL" clId="{C9304B9F-6C10-4560-850C-2F9A36F818AD}" dt="2023-03-27T08:41:09.394" v="12728" actId="1076"/>
          <ac:spMkLst>
            <pc:docMk/>
            <pc:sldMk cId="782209813" sldId="321"/>
            <ac:spMk id="7" creationId="{081CD7C3-B0C1-968E-EBA1-8C462A24B0BB}"/>
          </ac:spMkLst>
        </pc:spChg>
        <pc:spChg chg="mod">
          <ac:chgData name="MINOUFLET Loïc" userId="d949290a-9ccf-4a96-945e-8ef65da4eadd" providerId="ADAL" clId="{C9304B9F-6C10-4560-850C-2F9A36F818AD}" dt="2023-03-27T08:39:53.932" v="12721" actId="1037"/>
          <ac:spMkLst>
            <pc:docMk/>
            <pc:sldMk cId="782209813" sldId="321"/>
            <ac:spMk id="11" creationId="{5E106EF7-A3AB-BBD8-445B-DF4E4C82078A}"/>
          </ac:spMkLst>
        </pc:spChg>
        <pc:spChg chg="mod">
          <ac:chgData name="MINOUFLET Loïc" userId="d949290a-9ccf-4a96-945e-8ef65da4eadd" providerId="ADAL" clId="{C9304B9F-6C10-4560-850C-2F9A36F818AD}" dt="2023-03-27T08:41:14.041" v="12729" actId="1076"/>
          <ac:spMkLst>
            <pc:docMk/>
            <pc:sldMk cId="782209813" sldId="321"/>
            <ac:spMk id="14" creationId="{55BBB729-3210-5248-9781-C9C696B17492}"/>
          </ac:spMkLst>
        </pc:spChg>
      </pc:sldChg>
      <pc:sldChg chg="addSp delSp modSp add del mod">
        <pc:chgData name="MINOUFLET Loïc" userId="d949290a-9ccf-4a96-945e-8ef65da4eadd" providerId="ADAL" clId="{C9304B9F-6C10-4560-850C-2F9A36F818AD}" dt="2023-04-12T15:27:42.687" v="31061" actId="13926"/>
        <pc:sldMkLst>
          <pc:docMk/>
          <pc:sldMk cId="894999696" sldId="322"/>
        </pc:sldMkLst>
        <pc:spChg chg="mod">
          <ac:chgData name="MINOUFLET Loïc" userId="d949290a-9ccf-4a96-945e-8ef65da4eadd" providerId="ADAL" clId="{C9304B9F-6C10-4560-850C-2F9A36F818AD}" dt="2023-04-12T15:11:31.614" v="30261" actId="1076"/>
          <ac:spMkLst>
            <pc:docMk/>
            <pc:sldMk cId="894999696" sldId="322"/>
            <ac:spMk id="4" creationId="{3387C8A1-E508-7BF3-9B0B-F8DB7A355139}"/>
          </ac:spMkLst>
        </pc:spChg>
        <pc:spChg chg="mod">
          <ac:chgData name="MINOUFLET Loïc" userId="d949290a-9ccf-4a96-945e-8ef65da4eadd" providerId="ADAL" clId="{C9304B9F-6C10-4560-850C-2F9A36F818AD}" dt="2023-04-12T14:37:36.579" v="30151" actId="14100"/>
          <ac:spMkLst>
            <pc:docMk/>
            <pc:sldMk cId="894999696" sldId="322"/>
            <ac:spMk id="5" creationId="{6D607B45-04B6-94A4-ACE8-63D94C524070}"/>
          </ac:spMkLst>
        </pc:spChg>
        <pc:spChg chg="mod">
          <ac:chgData name="MINOUFLET Loïc" userId="d949290a-9ccf-4a96-945e-8ef65da4eadd" providerId="ADAL" clId="{C9304B9F-6C10-4560-850C-2F9A36F818AD}" dt="2023-04-12T15:27:42.687" v="31061" actId="13926"/>
          <ac:spMkLst>
            <pc:docMk/>
            <pc:sldMk cId="894999696" sldId="322"/>
            <ac:spMk id="11" creationId="{EF87ABA1-08D2-73FF-3BFA-D8808010CB21}"/>
          </ac:spMkLst>
        </pc:spChg>
        <pc:picChg chg="del">
          <ac:chgData name="MINOUFLET Loïc" userId="d949290a-9ccf-4a96-945e-8ef65da4eadd" providerId="ADAL" clId="{C9304B9F-6C10-4560-850C-2F9A36F818AD}" dt="2023-04-12T15:08:33.567" v="30209" actId="478"/>
          <ac:picMkLst>
            <pc:docMk/>
            <pc:sldMk cId="894999696" sldId="322"/>
            <ac:picMk id="3074" creationId="{66E609F9-C2C6-6924-7673-A65B953EE3BF}"/>
          </ac:picMkLst>
        </pc:picChg>
        <pc:picChg chg="add del">
          <ac:chgData name="MINOUFLET Loïc" userId="d949290a-9ccf-4a96-945e-8ef65da4eadd" providerId="ADAL" clId="{C9304B9F-6C10-4560-850C-2F9A36F818AD}" dt="2023-04-12T15:08:56.785" v="30214" actId="478"/>
          <ac:picMkLst>
            <pc:docMk/>
            <pc:sldMk cId="894999696" sldId="322"/>
            <ac:picMk id="3076" creationId="{C44F6D3B-9973-1AA5-F65F-72987E77599F}"/>
          </ac:picMkLst>
        </pc:picChg>
        <pc:picChg chg="del">
          <ac:chgData name="MINOUFLET Loïc" userId="d949290a-9ccf-4a96-945e-8ef65da4eadd" providerId="ADAL" clId="{C9304B9F-6C10-4560-850C-2F9A36F818AD}" dt="2023-04-12T15:09:16.880" v="30217" actId="478"/>
          <ac:picMkLst>
            <pc:docMk/>
            <pc:sldMk cId="894999696" sldId="322"/>
            <ac:picMk id="3078" creationId="{9217F784-B6A7-F992-FEBB-D1101A5458EC}"/>
          </ac:picMkLst>
        </pc:picChg>
        <pc:picChg chg="add del mod">
          <ac:chgData name="MINOUFLET Loïc" userId="d949290a-9ccf-4a96-945e-8ef65da4eadd" providerId="ADAL" clId="{C9304B9F-6C10-4560-850C-2F9A36F818AD}" dt="2023-04-12T14:47:26.119" v="30196" actId="478"/>
          <ac:picMkLst>
            <pc:docMk/>
            <pc:sldMk cId="894999696" sldId="322"/>
            <ac:picMk id="3080" creationId="{D4ECA10E-4171-F5DF-366C-4B9B10454F30}"/>
          </ac:picMkLst>
        </pc:picChg>
        <pc:picChg chg="add mod">
          <ac:chgData name="MINOUFLET Loïc" userId="d949290a-9ccf-4a96-945e-8ef65da4eadd" providerId="ADAL" clId="{C9304B9F-6C10-4560-850C-2F9A36F818AD}" dt="2023-04-12T15:10:58.866" v="30260" actId="1035"/>
          <ac:picMkLst>
            <pc:docMk/>
            <pc:sldMk cId="894999696" sldId="322"/>
            <ac:picMk id="4098" creationId="{BD120CF8-C00A-F72F-86AA-0845B62E4984}"/>
          </ac:picMkLst>
        </pc:picChg>
        <pc:picChg chg="add mod">
          <ac:chgData name="MINOUFLET Loïc" userId="d949290a-9ccf-4a96-945e-8ef65da4eadd" providerId="ADAL" clId="{C9304B9F-6C10-4560-850C-2F9A36F818AD}" dt="2023-04-12T15:10:58.866" v="30260" actId="1035"/>
          <ac:picMkLst>
            <pc:docMk/>
            <pc:sldMk cId="894999696" sldId="322"/>
            <ac:picMk id="4100" creationId="{9613669A-5ECA-D160-A54C-7686C319FE91}"/>
          </ac:picMkLst>
        </pc:picChg>
        <pc:picChg chg="add mod">
          <ac:chgData name="MINOUFLET Loïc" userId="d949290a-9ccf-4a96-945e-8ef65da4eadd" providerId="ADAL" clId="{C9304B9F-6C10-4560-850C-2F9A36F818AD}" dt="2023-04-12T15:09:52.055" v="30228" actId="732"/>
          <ac:picMkLst>
            <pc:docMk/>
            <pc:sldMk cId="894999696" sldId="322"/>
            <ac:picMk id="4102" creationId="{84F6F3A7-9FD7-2EAF-2410-E78C80821C20}"/>
          </ac:picMkLst>
        </pc:picChg>
        <pc:picChg chg="add mod">
          <ac:chgData name="MINOUFLET Loïc" userId="d949290a-9ccf-4a96-945e-8ef65da4eadd" providerId="ADAL" clId="{C9304B9F-6C10-4560-850C-2F9A36F818AD}" dt="2023-04-12T15:10:03.872" v="30232" actId="732"/>
          <ac:picMkLst>
            <pc:docMk/>
            <pc:sldMk cId="894999696" sldId="322"/>
            <ac:picMk id="4104" creationId="{DDE9A1AA-6B1A-B4F5-7BC4-A02EB4218A70}"/>
          </ac:picMkLst>
        </pc:picChg>
        <pc:picChg chg="add mod">
          <ac:chgData name="MINOUFLET Loïc" userId="d949290a-9ccf-4a96-945e-8ef65da4eadd" providerId="ADAL" clId="{C9304B9F-6C10-4560-850C-2F9A36F818AD}" dt="2023-04-12T15:10:14.386" v="30236" actId="732"/>
          <ac:picMkLst>
            <pc:docMk/>
            <pc:sldMk cId="894999696" sldId="322"/>
            <ac:picMk id="4106" creationId="{2729BADE-8711-F166-1BA4-ECB2FB4D678A}"/>
          </ac:picMkLst>
        </pc:picChg>
      </pc:sldChg>
      <pc:sldChg chg="modSp mod">
        <pc:chgData name="MINOUFLET Loïc" userId="d949290a-9ccf-4a96-945e-8ef65da4eadd" providerId="ADAL" clId="{C9304B9F-6C10-4560-850C-2F9A36F818AD}" dt="2023-03-27T08:43:32.964" v="12761" actId="1076"/>
        <pc:sldMkLst>
          <pc:docMk/>
          <pc:sldMk cId="2045493772" sldId="323"/>
        </pc:sldMkLst>
        <pc:spChg chg="mod">
          <ac:chgData name="MINOUFLET Loïc" userId="d949290a-9ccf-4a96-945e-8ef65da4eadd" providerId="ADAL" clId="{C9304B9F-6C10-4560-850C-2F9A36F818AD}" dt="2023-03-27T08:43:32.964" v="12761" actId="1076"/>
          <ac:spMkLst>
            <pc:docMk/>
            <pc:sldMk cId="2045493772" sldId="323"/>
            <ac:spMk id="6" creationId="{5DE13628-E641-CF37-0D3F-38222A3B4199}"/>
          </ac:spMkLst>
        </pc:spChg>
        <pc:spChg chg="mod">
          <ac:chgData name="MINOUFLET Loïc" userId="d949290a-9ccf-4a96-945e-8ef65da4eadd" providerId="ADAL" clId="{C9304B9F-6C10-4560-850C-2F9A36F818AD}" dt="2023-03-27T08:43:27.402" v="12760" actId="14100"/>
          <ac:spMkLst>
            <pc:docMk/>
            <pc:sldMk cId="2045493772" sldId="323"/>
            <ac:spMk id="8" creationId="{D8E37F92-D7F6-4818-D261-1A2505BF5190}"/>
          </ac:spMkLst>
        </pc:spChg>
      </pc:sldChg>
      <pc:sldChg chg="addSp delSp modSp mod ord addCm">
        <pc:chgData name="MINOUFLET Loïc" userId="d949290a-9ccf-4a96-945e-8ef65da4eadd" providerId="ADAL" clId="{C9304B9F-6C10-4560-850C-2F9A36F818AD}" dt="2023-04-12T07:48:46.138" v="19202" actId="1076"/>
        <pc:sldMkLst>
          <pc:docMk/>
          <pc:sldMk cId="3460387461" sldId="324"/>
        </pc:sldMkLst>
        <pc:spChg chg="add mod">
          <ac:chgData name="MINOUFLET Loïc" userId="d949290a-9ccf-4a96-945e-8ef65da4eadd" providerId="ADAL" clId="{C9304B9F-6C10-4560-850C-2F9A36F818AD}" dt="2023-04-12T07:48:46.138" v="19202" actId="1076"/>
          <ac:spMkLst>
            <pc:docMk/>
            <pc:sldMk cId="3460387461" sldId="324"/>
            <ac:spMk id="4" creationId="{97C12039-FF40-2A32-7693-BB199621FCD1}"/>
          </ac:spMkLst>
        </pc:spChg>
        <pc:spChg chg="mod">
          <ac:chgData name="MINOUFLET Loïc" userId="d949290a-9ccf-4a96-945e-8ef65da4eadd" providerId="ADAL" clId="{C9304B9F-6C10-4560-850C-2F9A36F818AD}" dt="2023-03-27T08:59:58.685" v="12823" actId="1076"/>
          <ac:spMkLst>
            <pc:docMk/>
            <pc:sldMk cId="3460387461" sldId="324"/>
            <ac:spMk id="5" creationId="{0B0FAE3C-01F9-2C00-3361-36DFA7C0FB58}"/>
          </ac:spMkLst>
        </pc:spChg>
        <pc:spChg chg="mod">
          <ac:chgData name="MINOUFLET Loïc" userId="d949290a-9ccf-4a96-945e-8ef65da4eadd" providerId="ADAL" clId="{C9304B9F-6C10-4560-850C-2F9A36F818AD}" dt="2023-03-13T11:13:17.135" v="12604" actId="14100"/>
          <ac:spMkLst>
            <pc:docMk/>
            <pc:sldMk cId="3460387461" sldId="324"/>
            <ac:spMk id="6" creationId="{9DF0E161-78BE-DA05-68A0-B7192210B530}"/>
          </ac:spMkLst>
        </pc:spChg>
        <pc:picChg chg="mod">
          <ac:chgData name="MINOUFLET Loïc" userId="d949290a-9ccf-4a96-945e-8ef65da4eadd" providerId="ADAL" clId="{C9304B9F-6C10-4560-850C-2F9A36F818AD}" dt="2023-03-03T15:52:24.214" v="8604" actId="208"/>
          <ac:picMkLst>
            <pc:docMk/>
            <pc:sldMk cId="3460387461" sldId="324"/>
            <ac:picMk id="3" creationId="{00000000-0000-0000-0000-000000000000}"/>
          </ac:picMkLst>
        </pc:picChg>
        <pc:picChg chg="add del mod">
          <ac:chgData name="MINOUFLET Loïc" userId="d949290a-9ccf-4a96-945e-8ef65da4eadd" providerId="ADAL" clId="{C9304B9F-6C10-4560-850C-2F9A36F818AD}" dt="2023-03-06T08:31:57.253" v="9022" actId="478"/>
          <ac:picMkLst>
            <pc:docMk/>
            <pc:sldMk cId="3460387461" sldId="324"/>
            <ac:picMk id="2050" creationId="{88C7BEB9-9CE5-3280-5809-C130DA407F06}"/>
          </ac:picMkLst>
        </pc:picChg>
        <pc:picChg chg="add del mod">
          <ac:chgData name="MINOUFLET Loïc" userId="d949290a-9ccf-4a96-945e-8ef65da4eadd" providerId="ADAL" clId="{C9304B9F-6C10-4560-850C-2F9A36F818AD}" dt="2023-03-13T11:27:26.068" v="12614" actId="478"/>
          <ac:picMkLst>
            <pc:docMk/>
            <pc:sldMk cId="3460387461" sldId="324"/>
            <ac:picMk id="2052" creationId="{08A191A5-8EF5-7240-DBCC-8AB8FA73E4EE}"/>
          </ac:picMkLst>
        </pc:picChg>
        <pc:picChg chg="del mod">
          <ac:chgData name="MINOUFLET Loïc" userId="d949290a-9ccf-4a96-945e-8ef65da4eadd" providerId="ADAL" clId="{C9304B9F-6C10-4560-850C-2F9A36F818AD}" dt="2023-03-03T15:41:19.031" v="8419" actId="478"/>
          <ac:picMkLst>
            <pc:docMk/>
            <pc:sldMk cId="3460387461" sldId="324"/>
            <ac:picMk id="2060" creationId="{C265B4B4-6075-06A1-C264-B4D2A674D601}"/>
          </ac:picMkLst>
        </pc:picChg>
        <pc:picChg chg="add del mod">
          <ac:chgData name="MINOUFLET Loïc" userId="d949290a-9ccf-4a96-945e-8ef65da4eadd" providerId="ADAL" clId="{C9304B9F-6C10-4560-850C-2F9A36F818AD}" dt="2023-03-03T15:42:58.629" v="8428" actId="478"/>
          <ac:picMkLst>
            <pc:docMk/>
            <pc:sldMk cId="3460387461" sldId="324"/>
            <ac:picMk id="4098" creationId="{BD465F7F-F0F5-7871-B899-E256083E4266}"/>
          </ac:picMkLst>
        </pc:picChg>
        <pc:picChg chg="add del mod">
          <ac:chgData name="MINOUFLET Loïc" userId="d949290a-9ccf-4a96-945e-8ef65da4eadd" providerId="ADAL" clId="{C9304B9F-6C10-4560-850C-2F9A36F818AD}" dt="2023-03-06T08:30:31.939" v="9019" actId="478"/>
          <ac:picMkLst>
            <pc:docMk/>
            <pc:sldMk cId="3460387461" sldId="324"/>
            <ac:picMk id="4100" creationId="{63C61810-FE96-3C6B-AE5E-51E82FC8EBD1}"/>
          </ac:picMkLst>
        </pc:picChg>
        <pc:picChg chg="add mod">
          <ac:chgData name="MINOUFLET Loïc" userId="d949290a-9ccf-4a96-945e-8ef65da4eadd" providerId="ADAL" clId="{C9304B9F-6C10-4560-850C-2F9A36F818AD}" dt="2023-03-13T11:27:31.280" v="12616" actId="1076"/>
          <ac:picMkLst>
            <pc:docMk/>
            <pc:sldMk cId="3460387461" sldId="324"/>
            <ac:picMk id="7170" creationId="{88210BAD-B8EF-23CD-DCC6-D901259F182A}"/>
          </ac:picMkLst>
        </pc:picChg>
      </pc:sldChg>
      <pc:sldChg chg="modSp mod addCm delCm modCm">
        <pc:chgData name="MINOUFLET Loïc" userId="d949290a-9ccf-4a96-945e-8ef65da4eadd" providerId="ADAL" clId="{C9304B9F-6C10-4560-850C-2F9A36F818AD}" dt="2023-03-27T09:22:11.870" v="13698" actId="20577"/>
        <pc:sldMkLst>
          <pc:docMk/>
          <pc:sldMk cId="808237206" sldId="326"/>
        </pc:sldMkLst>
        <pc:spChg chg="mod">
          <ac:chgData name="MINOUFLET Loïc" userId="d949290a-9ccf-4a96-945e-8ef65da4eadd" providerId="ADAL" clId="{C9304B9F-6C10-4560-850C-2F9A36F818AD}" dt="2023-03-27T09:11:03.154" v="13369" actId="5793"/>
          <ac:spMkLst>
            <pc:docMk/>
            <pc:sldMk cId="808237206" sldId="326"/>
            <ac:spMk id="4" creationId="{338AD58B-89A2-98D3-49D6-AEFCAFC17DC4}"/>
          </ac:spMkLst>
        </pc:spChg>
        <pc:spChg chg="mod">
          <ac:chgData name="MINOUFLET Loïc" userId="d949290a-9ccf-4a96-945e-8ef65da4eadd" providerId="ADAL" clId="{C9304B9F-6C10-4560-850C-2F9A36F818AD}" dt="2023-03-13T10:12:03.056" v="11447" actId="14100"/>
          <ac:spMkLst>
            <pc:docMk/>
            <pc:sldMk cId="808237206" sldId="326"/>
            <ac:spMk id="5" creationId="{0B0FAE3C-01F9-2C00-3361-36DFA7C0FB58}"/>
          </ac:spMkLst>
        </pc:spChg>
        <pc:spChg chg="mod">
          <ac:chgData name="MINOUFLET Loïc" userId="d949290a-9ccf-4a96-945e-8ef65da4eadd" providerId="ADAL" clId="{C9304B9F-6C10-4560-850C-2F9A36F818AD}" dt="2023-03-27T09:22:11.870" v="13698" actId="20577"/>
          <ac:spMkLst>
            <pc:docMk/>
            <pc:sldMk cId="808237206" sldId="326"/>
            <ac:spMk id="6" creationId="{1E0EF92A-E7BD-2E07-062B-9F22C967BFA0}"/>
          </ac:spMkLst>
        </pc:spChg>
        <pc:spChg chg="mod">
          <ac:chgData name="MINOUFLET Loïc" userId="d949290a-9ccf-4a96-945e-8ef65da4eadd" providerId="ADAL" clId="{C9304B9F-6C10-4560-850C-2F9A36F818AD}" dt="2023-03-13T08:19:28.045" v="10522" actId="1076"/>
          <ac:spMkLst>
            <pc:docMk/>
            <pc:sldMk cId="808237206" sldId="326"/>
            <ac:spMk id="11" creationId="{F84FA5D5-C26B-A3C7-31CF-6FB080BE93EE}"/>
          </ac:spMkLst>
        </pc:spChg>
        <pc:picChg chg="mod">
          <ac:chgData name="MINOUFLET Loïc" userId="d949290a-9ccf-4a96-945e-8ef65da4eadd" providerId="ADAL" clId="{C9304B9F-6C10-4560-850C-2F9A36F818AD}" dt="2023-03-13T08:20:48.919" v="10543" actId="1076"/>
          <ac:picMkLst>
            <pc:docMk/>
            <pc:sldMk cId="808237206" sldId="326"/>
            <ac:picMk id="1026" creationId="{4CD758DA-A5AA-E071-47B7-C861B116B437}"/>
          </ac:picMkLst>
        </pc:picChg>
        <pc:picChg chg="mod">
          <ac:chgData name="MINOUFLET Loïc" userId="d949290a-9ccf-4a96-945e-8ef65da4eadd" providerId="ADAL" clId="{C9304B9F-6C10-4560-850C-2F9A36F818AD}" dt="2023-03-13T08:21:08.626" v="10547" actId="1038"/>
          <ac:picMkLst>
            <pc:docMk/>
            <pc:sldMk cId="808237206" sldId="326"/>
            <ac:picMk id="1036" creationId="{793D29ED-E54E-7F40-9E5D-7C8707DA674B}"/>
          </ac:picMkLst>
        </pc:picChg>
        <pc:picChg chg="mod">
          <ac:chgData name="MINOUFLET Loïc" userId="d949290a-9ccf-4a96-945e-8ef65da4eadd" providerId="ADAL" clId="{C9304B9F-6C10-4560-850C-2F9A36F818AD}" dt="2023-03-13T08:20:45.766" v="10542" actId="1037"/>
          <ac:picMkLst>
            <pc:docMk/>
            <pc:sldMk cId="808237206" sldId="326"/>
            <ac:picMk id="3076" creationId="{AB181677-6F91-DB02-7D3C-D7720576D158}"/>
          </ac:picMkLst>
        </pc:picChg>
        <pc:picChg chg="mod">
          <ac:chgData name="MINOUFLET Loïc" userId="d949290a-9ccf-4a96-945e-8ef65da4eadd" providerId="ADAL" clId="{C9304B9F-6C10-4560-850C-2F9A36F818AD}" dt="2023-03-13T10:16:09.786" v="11449" actId="1076"/>
          <ac:picMkLst>
            <pc:docMk/>
            <pc:sldMk cId="808237206" sldId="326"/>
            <ac:picMk id="8194" creationId="{ADDBBB83-D6DE-3030-6C8A-E2E46D69FC90}"/>
          </ac:picMkLst>
        </pc:picChg>
      </pc:sldChg>
      <pc:sldChg chg="modSp mod">
        <pc:chgData name="MINOUFLET Loïc" userId="d949290a-9ccf-4a96-945e-8ef65da4eadd" providerId="ADAL" clId="{C9304B9F-6C10-4560-850C-2F9A36F818AD}" dt="2023-04-12T07:58:12.221" v="19656" actId="1036"/>
        <pc:sldMkLst>
          <pc:docMk/>
          <pc:sldMk cId="499135809" sldId="327"/>
        </pc:sldMkLst>
        <pc:spChg chg="mod">
          <ac:chgData name="MINOUFLET Loïc" userId="d949290a-9ccf-4a96-945e-8ef65da4eadd" providerId="ADAL" clId="{C9304B9F-6C10-4560-850C-2F9A36F818AD}" dt="2023-03-13T08:27:22.392" v="10590" actId="14100"/>
          <ac:spMkLst>
            <pc:docMk/>
            <pc:sldMk cId="499135809" sldId="327"/>
            <ac:spMk id="3" creationId="{079DA231-148E-1C5E-27FE-1DDF652F2F9E}"/>
          </ac:spMkLst>
        </pc:spChg>
        <pc:spChg chg="mod">
          <ac:chgData name="MINOUFLET Loïc" userId="d949290a-9ccf-4a96-945e-8ef65da4eadd" providerId="ADAL" clId="{C9304B9F-6C10-4560-850C-2F9A36F818AD}" dt="2023-03-27T09:49:23.586" v="15133" actId="14100"/>
          <ac:spMkLst>
            <pc:docMk/>
            <pc:sldMk cId="499135809" sldId="327"/>
            <ac:spMk id="5" creationId="{61939D4C-48F1-92C0-5D20-331DAD0FC533}"/>
          </ac:spMkLst>
        </pc:spChg>
        <pc:spChg chg="mod">
          <ac:chgData name="MINOUFLET Loïc" userId="d949290a-9ccf-4a96-945e-8ef65da4eadd" providerId="ADAL" clId="{C9304B9F-6C10-4560-850C-2F9A36F818AD}" dt="2023-04-12T07:58:12.221" v="19656" actId="1036"/>
          <ac:spMkLst>
            <pc:docMk/>
            <pc:sldMk cId="499135809" sldId="327"/>
            <ac:spMk id="8" creationId="{62A4B479-F93F-8DCC-3B2E-A3CACDB98113}"/>
          </ac:spMkLst>
        </pc:spChg>
      </pc:sldChg>
      <pc:sldChg chg="modSp mod">
        <pc:chgData name="MINOUFLET Loïc" userId="d949290a-9ccf-4a96-945e-8ef65da4eadd" providerId="ADAL" clId="{C9304B9F-6C10-4560-850C-2F9A36F818AD}" dt="2023-04-12T10:22:41.269" v="24538" actId="20577"/>
        <pc:sldMkLst>
          <pc:docMk/>
          <pc:sldMk cId="2310441659" sldId="328"/>
        </pc:sldMkLst>
        <pc:spChg chg="mod">
          <ac:chgData name="MINOUFLET Loïc" userId="d949290a-9ccf-4a96-945e-8ef65da4eadd" providerId="ADAL" clId="{C9304B9F-6C10-4560-850C-2F9A36F818AD}" dt="2023-03-30T08:54:38.513" v="17305" actId="20577"/>
          <ac:spMkLst>
            <pc:docMk/>
            <pc:sldMk cId="2310441659" sldId="328"/>
            <ac:spMk id="3" creationId="{85B3E0F2-A837-DA14-DD4F-192E8F1CB5D1}"/>
          </ac:spMkLst>
        </pc:spChg>
        <pc:spChg chg="mod">
          <ac:chgData name="MINOUFLET Loïc" userId="d949290a-9ccf-4a96-945e-8ef65da4eadd" providerId="ADAL" clId="{C9304B9F-6C10-4560-850C-2F9A36F818AD}" dt="2023-04-12T10:22:41.269" v="24538" actId="20577"/>
          <ac:spMkLst>
            <pc:docMk/>
            <pc:sldMk cId="2310441659" sldId="328"/>
            <ac:spMk id="7" creationId="{BDB397BF-0E15-03F6-FE58-612047B671B6}"/>
          </ac:spMkLst>
        </pc:spChg>
      </pc:sldChg>
      <pc:sldChg chg="addSp delSp modSp add mod">
        <pc:chgData name="MINOUFLET Loïc" userId="d949290a-9ccf-4a96-945e-8ef65da4eadd" providerId="ADAL" clId="{C9304B9F-6C10-4560-850C-2F9A36F818AD}" dt="2023-04-12T14:13:00.097" v="28786" actId="20577"/>
        <pc:sldMkLst>
          <pc:docMk/>
          <pc:sldMk cId="3450001259" sldId="330"/>
        </pc:sldMkLst>
        <pc:spChg chg="mod">
          <ac:chgData name="MINOUFLET Loïc" userId="d949290a-9ccf-4a96-945e-8ef65da4eadd" providerId="ADAL" clId="{C9304B9F-6C10-4560-850C-2F9A36F818AD}" dt="2023-04-12T14:13:00.097" v="28786" actId="20577"/>
          <ac:spMkLst>
            <pc:docMk/>
            <pc:sldMk cId="3450001259" sldId="330"/>
            <ac:spMk id="2" creationId="{DBF74CCC-3D43-5E98-3160-04490AA652D9}"/>
          </ac:spMkLst>
        </pc:spChg>
        <pc:spChg chg="mod">
          <ac:chgData name="MINOUFLET Loïc" userId="d949290a-9ccf-4a96-945e-8ef65da4eadd" providerId="ADAL" clId="{C9304B9F-6C10-4560-850C-2F9A36F818AD}" dt="2023-03-30T08:33:41.027" v="16529" actId="1076"/>
          <ac:spMkLst>
            <pc:docMk/>
            <pc:sldMk cId="3450001259" sldId="330"/>
            <ac:spMk id="3" creationId="{F3A54349-8CE2-B66F-B06D-00617A0CAB3C}"/>
          </ac:spMkLst>
        </pc:spChg>
        <pc:spChg chg="del">
          <ac:chgData name="MINOUFLET Loïc" userId="d949290a-9ccf-4a96-945e-8ef65da4eadd" providerId="ADAL" clId="{C9304B9F-6C10-4560-850C-2F9A36F818AD}" dt="2023-03-13T09:04:07.685" v="10715" actId="478"/>
          <ac:spMkLst>
            <pc:docMk/>
            <pc:sldMk cId="3450001259" sldId="330"/>
            <ac:spMk id="4" creationId="{CC51E088-A371-2B8A-9F3B-5FF2C35DD0A0}"/>
          </ac:spMkLst>
        </pc:spChg>
        <pc:spChg chg="add mod">
          <ac:chgData name="MINOUFLET Loïc" userId="d949290a-9ccf-4a96-945e-8ef65da4eadd" providerId="ADAL" clId="{C9304B9F-6C10-4560-850C-2F9A36F818AD}" dt="2023-03-13T09:21:01.216" v="11292" actId="14100"/>
          <ac:spMkLst>
            <pc:docMk/>
            <pc:sldMk cId="3450001259" sldId="330"/>
            <ac:spMk id="5" creationId="{96542E8F-9DE6-FE79-A020-046F28BFFD1E}"/>
          </ac:spMkLst>
        </pc:spChg>
        <pc:spChg chg="mod">
          <ac:chgData name="MINOUFLET Loïc" userId="d949290a-9ccf-4a96-945e-8ef65da4eadd" providerId="ADAL" clId="{C9304B9F-6C10-4560-850C-2F9A36F818AD}" dt="2023-03-13T09:04:02.488" v="10711" actId="14100"/>
          <ac:spMkLst>
            <pc:docMk/>
            <pc:sldMk cId="3450001259" sldId="330"/>
            <ac:spMk id="7" creationId="{2C9DED2C-3E18-09E1-D851-B15A097FF030}"/>
          </ac:spMkLst>
        </pc:spChg>
        <pc:spChg chg="add mod">
          <ac:chgData name="MINOUFLET Loïc" userId="d949290a-9ccf-4a96-945e-8ef65da4eadd" providerId="ADAL" clId="{C9304B9F-6C10-4560-850C-2F9A36F818AD}" dt="2023-03-13T09:34:55.410" v="11317" actId="1076"/>
          <ac:spMkLst>
            <pc:docMk/>
            <pc:sldMk cId="3450001259" sldId="330"/>
            <ac:spMk id="8" creationId="{8BE8D304-E39E-ADD3-C899-7919A102726A}"/>
          </ac:spMkLst>
        </pc:spChg>
        <pc:picChg chg="del">
          <ac:chgData name="MINOUFLET Loïc" userId="d949290a-9ccf-4a96-945e-8ef65da4eadd" providerId="ADAL" clId="{C9304B9F-6C10-4560-850C-2F9A36F818AD}" dt="2023-03-13T09:04:05.855" v="10712" actId="478"/>
          <ac:picMkLst>
            <pc:docMk/>
            <pc:sldMk cId="3450001259" sldId="330"/>
            <ac:picMk id="10" creationId="{19577FF0-8563-AAB2-3085-74ED4E17B8D2}"/>
          </ac:picMkLst>
        </pc:picChg>
        <pc:picChg chg="del">
          <ac:chgData name="MINOUFLET Loïc" userId="d949290a-9ccf-4a96-945e-8ef65da4eadd" providerId="ADAL" clId="{C9304B9F-6C10-4560-850C-2F9A36F818AD}" dt="2023-03-13T09:04:06.706" v="10714" actId="478"/>
          <ac:picMkLst>
            <pc:docMk/>
            <pc:sldMk cId="3450001259" sldId="330"/>
            <ac:picMk id="1050" creationId="{DEE742CB-C6AC-A263-73AC-ADDE24A0BFEC}"/>
          </ac:picMkLst>
        </pc:picChg>
        <pc:picChg chg="mod">
          <ac:chgData name="MINOUFLET Loïc" userId="d949290a-9ccf-4a96-945e-8ef65da4eadd" providerId="ADAL" clId="{C9304B9F-6C10-4560-850C-2F9A36F818AD}" dt="2023-03-13T09:04:17.818" v="10716" actId="1076"/>
          <ac:picMkLst>
            <pc:docMk/>
            <pc:sldMk cId="3450001259" sldId="330"/>
            <ac:picMk id="1052" creationId="{01E5339A-44EE-EEAD-C8D3-1DCD7640C832}"/>
          </ac:picMkLst>
        </pc:picChg>
        <pc:picChg chg="mod">
          <ac:chgData name="MINOUFLET Loïc" userId="d949290a-9ccf-4a96-945e-8ef65da4eadd" providerId="ADAL" clId="{C9304B9F-6C10-4560-850C-2F9A36F818AD}" dt="2023-03-13T09:04:24.092" v="10725" actId="1037"/>
          <ac:picMkLst>
            <pc:docMk/>
            <pc:sldMk cId="3450001259" sldId="330"/>
            <ac:picMk id="1056" creationId="{4361461D-CE8D-5C2A-C747-1E177C8DA0F4}"/>
          </ac:picMkLst>
        </pc:picChg>
        <pc:picChg chg="del">
          <ac:chgData name="MINOUFLET Loïc" userId="d949290a-9ccf-4a96-945e-8ef65da4eadd" providerId="ADAL" clId="{C9304B9F-6C10-4560-850C-2F9A36F818AD}" dt="2023-03-13T09:04:06.333" v="10713" actId="478"/>
          <ac:picMkLst>
            <pc:docMk/>
            <pc:sldMk cId="3450001259" sldId="330"/>
            <ac:picMk id="4098" creationId="{38226F3F-332F-3E6E-78B5-0BD72B93CDC2}"/>
          </ac:picMkLst>
        </pc:picChg>
        <pc:picChg chg="mod">
          <ac:chgData name="MINOUFLET Loïc" userId="d949290a-9ccf-4a96-945e-8ef65da4eadd" providerId="ADAL" clId="{C9304B9F-6C10-4560-850C-2F9A36F818AD}" dt="2023-03-13T09:04:17.818" v="10716" actId="1076"/>
          <ac:picMkLst>
            <pc:docMk/>
            <pc:sldMk cId="3450001259" sldId="330"/>
            <ac:picMk id="4102" creationId="{7C4493B9-5AD4-7AE5-2D5C-CC5FF7EDFB9B}"/>
          </ac:picMkLst>
        </pc:picChg>
        <pc:picChg chg="add mod">
          <ac:chgData name="MINOUFLET Loïc" userId="d949290a-9ccf-4a96-945e-8ef65da4eadd" providerId="ADAL" clId="{C9304B9F-6C10-4560-850C-2F9A36F818AD}" dt="2023-03-13T09:19:27.098" v="10895" actId="1076"/>
          <ac:picMkLst>
            <pc:docMk/>
            <pc:sldMk cId="3450001259" sldId="330"/>
            <ac:picMk id="5122" creationId="{96CA5780-479A-D0A1-1EF0-288098327253}"/>
          </ac:picMkLst>
        </pc:picChg>
      </pc:sldChg>
      <pc:sldChg chg="addSp delSp modSp mod">
        <pc:chgData name="MINOUFLET Loïc" userId="d949290a-9ccf-4a96-945e-8ef65da4eadd" providerId="ADAL" clId="{C9304B9F-6C10-4560-850C-2F9A36F818AD}" dt="2023-04-12T13:30:02.990" v="26170" actId="20577"/>
        <pc:sldMkLst>
          <pc:docMk/>
          <pc:sldMk cId="3337429974" sldId="331"/>
        </pc:sldMkLst>
        <pc:spChg chg="del">
          <ac:chgData name="MINOUFLET Loïc" userId="d949290a-9ccf-4a96-945e-8ef65da4eadd" providerId="ADAL" clId="{C9304B9F-6C10-4560-850C-2F9A36F818AD}" dt="2023-04-12T08:19:51.784" v="20683" actId="478"/>
          <ac:spMkLst>
            <pc:docMk/>
            <pc:sldMk cId="3337429974" sldId="331"/>
            <ac:spMk id="3" creationId="{34F73B77-E11C-6630-1606-524823C4E94B}"/>
          </ac:spMkLst>
        </pc:spChg>
        <pc:spChg chg="mod">
          <ac:chgData name="MINOUFLET Loïc" userId="d949290a-9ccf-4a96-945e-8ef65da4eadd" providerId="ADAL" clId="{C9304B9F-6C10-4560-850C-2F9A36F818AD}" dt="2023-04-12T08:28:52.590" v="20801" actId="20577"/>
          <ac:spMkLst>
            <pc:docMk/>
            <pc:sldMk cId="3337429974" sldId="331"/>
            <ac:spMk id="4" creationId="{CB1833C1-9770-DE0C-1315-E8CC8077E1D9}"/>
          </ac:spMkLst>
        </pc:spChg>
        <pc:spChg chg="mod">
          <ac:chgData name="MINOUFLET Loïc" userId="d949290a-9ccf-4a96-945e-8ef65da4eadd" providerId="ADAL" clId="{C9304B9F-6C10-4560-850C-2F9A36F818AD}" dt="2023-04-12T13:30:02.990" v="26170" actId="20577"/>
          <ac:spMkLst>
            <pc:docMk/>
            <pc:sldMk cId="3337429974" sldId="331"/>
            <ac:spMk id="7" creationId="{9192DB7C-79F6-4F25-F9FE-AE21A70822F9}"/>
          </ac:spMkLst>
        </pc:spChg>
        <pc:spChg chg="add mod">
          <ac:chgData name="MINOUFLET Loïc" userId="d949290a-9ccf-4a96-945e-8ef65da4eadd" providerId="ADAL" clId="{C9304B9F-6C10-4560-850C-2F9A36F818AD}" dt="2023-04-12T08:29:21.853" v="20839" actId="1076"/>
          <ac:spMkLst>
            <pc:docMk/>
            <pc:sldMk cId="3337429974" sldId="331"/>
            <ac:spMk id="8" creationId="{99FAE5F9-1FE1-30E1-711D-FB5F8D367BEE}"/>
          </ac:spMkLst>
        </pc:spChg>
        <pc:spChg chg="del mod">
          <ac:chgData name="MINOUFLET Loïc" userId="d949290a-9ccf-4a96-945e-8ef65da4eadd" providerId="ADAL" clId="{C9304B9F-6C10-4560-850C-2F9A36F818AD}" dt="2023-04-12T08:20:02.897" v="20690"/>
          <ac:spMkLst>
            <pc:docMk/>
            <pc:sldMk cId="3337429974" sldId="331"/>
            <ac:spMk id="9" creationId="{955BC76C-6278-53F1-87FE-0FEA527F5CD5}"/>
          </ac:spMkLst>
        </pc:spChg>
        <pc:spChg chg="mod">
          <ac:chgData name="MINOUFLET Loïc" userId="d949290a-9ccf-4a96-945e-8ef65da4eadd" providerId="ADAL" clId="{C9304B9F-6C10-4560-850C-2F9A36F818AD}" dt="2023-04-12T08:20:40.178" v="20699" actId="1076"/>
          <ac:spMkLst>
            <pc:docMk/>
            <pc:sldMk cId="3337429974" sldId="331"/>
            <ac:spMk id="10" creationId="{CD2FBDDF-7E97-BB8A-CECD-A843DBC6CC41}"/>
          </ac:spMkLst>
        </pc:spChg>
        <pc:picChg chg="mod">
          <ac:chgData name="MINOUFLET Loïc" userId="d949290a-9ccf-4a96-945e-8ef65da4eadd" providerId="ADAL" clId="{C9304B9F-6C10-4560-850C-2F9A36F818AD}" dt="2023-04-12T08:22:04.558" v="20717" actId="1038"/>
          <ac:picMkLst>
            <pc:docMk/>
            <pc:sldMk cId="3337429974" sldId="331"/>
            <ac:picMk id="1034" creationId="{21981EE0-2BC6-6A61-8A50-04CE71552D06}"/>
          </ac:picMkLst>
        </pc:picChg>
        <pc:picChg chg="mod">
          <ac:chgData name="MINOUFLET Loïc" userId="d949290a-9ccf-4a96-945e-8ef65da4eadd" providerId="ADAL" clId="{C9304B9F-6C10-4560-850C-2F9A36F818AD}" dt="2023-04-12T08:28:32.863" v="20795" actId="1035"/>
          <ac:picMkLst>
            <pc:docMk/>
            <pc:sldMk cId="3337429974" sldId="331"/>
            <ac:picMk id="1038" creationId="{7D134580-AD4F-7DC9-558D-CD8CA853FF49}"/>
          </ac:picMkLst>
        </pc:picChg>
        <pc:picChg chg="mod">
          <ac:chgData name="MINOUFLET Loïc" userId="d949290a-9ccf-4a96-945e-8ef65da4eadd" providerId="ADAL" clId="{C9304B9F-6C10-4560-850C-2F9A36F818AD}" dt="2023-04-12T08:28:32.863" v="20795" actId="1035"/>
          <ac:picMkLst>
            <pc:docMk/>
            <pc:sldMk cId="3337429974" sldId="331"/>
            <ac:picMk id="1040" creationId="{E8C8319C-119E-74F9-4B91-4974F121EAA6}"/>
          </ac:picMkLst>
        </pc:picChg>
        <pc:picChg chg="add del mod">
          <ac:chgData name="MINOUFLET Loïc" userId="d949290a-9ccf-4a96-945e-8ef65da4eadd" providerId="ADAL" clId="{C9304B9F-6C10-4560-850C-2F9A36F818AD}" dt="2023-04-12T08:21:58.293" v="20715" actId="1037"/>
          <ac:picMkLst>
            <pc:docMk/>
            <pc:sldMk cId="3337429974" sldId="331"/>
            <ac:picMk id="1044" creationId="{688AE56C-1077-8A9C-9934-22416266ECD4}"/>
          </ac:picMkLst>
        </pc:picChg>
        <pc:picChg chg="mod">
          <ac:chgData name="MINOUFLET Loïc" userId="d949290a-9ccf-4a96-945e-8ef65da4eadd" providerId="ADAL" clId="{C9304B9F-6C10-4560-850C-2F9A36F818AD}" dt="2023-04-12T08:28:32.863" v="20795" actId="1035"/>
          <ac:picMkLst>
            <pc:docMk/>
            <pc:sldMk cId="3337429974" sldId="331"/>
            <ac:picMk id="1046" creationId="{A055A9C9-3FA8-F1A1-9847-29C8B75876D8}"/>
          </ac:picMkLst>
        </pc:picChg>
      </pc:sldChg>
      <pc:sldChg chg="addSp delSp modSp mod">
        <pc:chgData name="MINOUFLET Loïc" userId="d949290a-9ccf-4a96-945e-8ef65da4eadd" providerId="ADAL" clId="{C9304B9F-6C10-4560-850C-2F9A36F818AD}" dt="2023-04-12T14:37:13.150" v="30149" actId="1076"/>
        <pc:sldMkLst>
          <pc:docMk/>
          <pc:sldMk cId="998920402" sldId="332"/>
        </pc:sldMkLst>
        <pc:spChg chg="mod">
          <ac:chgData name="MINOUFLET Loïc" userId="d949290a-9ccf-4a96-945e-8ef65da4eadd" providerId="ADAL" clId="{C9304B9F-6C10-4560-850C-2F9A36F818AD}" dt="2023-04-12T14:37:13.150" v="30149" actId="1076"/>
          <ac:spMkLst>
            <pc:docMk/>
            <pc:sldMk cId="998920402" sldId="332"/>
            <ac:spMk id="5" creationId="{9D4F2E2E-695A-248B-B80C-1101AF03E7F5}"/>
          </ac:spMkLst>
        </pc:spChg>
        <pc:spChg chg="mod">
          <ac:chgData name="MINOUFLET Loïc" userId="d949290a-9ccf-4a96-945e-8ef65da4eadd" providerId="ADAL" clId="{C9304B9F-6C10-4560-850C-2F9A36F818AD}" dt="2023-04-12T14:33:09.952" v="29761" actId="1076"/>
          <ac:spMkLst>
            <pc:docMk/>
            <pc:sldMk cId="998920402" sldId="332"/>
            <ac:spMk id="11" creationId="{AE2EB0C9-4A5F-DCC2-D17B-C5BC1A09F9C3}"/>
          </ac:spMkLst>
        </pc:spChg>
        <pc:spChg chg="mod">
          <ac:chgData name="MINOUFLET Loïc" userId="d949290a-9ccf-4a96-945e-8ef65da4eadd" providerId="ADAL" clId="{C9304B9F-6C10-4560-850C-2F9A36F818AD}" dt="2023-04-12T14:35:27.229" v="30144" actId="20577"/>
          <ac:spMkLst>
            <pc:docMk/>
            <pc:sldMk cId="998920402" sldId="332"/>
            <ac:spMk id="12" creationId="{42B9CD82-BD5D-C29D-3EFB-38884A2BCCF0}"/>
          </ac:spMkLst>
        </pc:spChg>
        <pc:picChg chg="add mod">
          <ac:chgData name="MINOUFLET Loïc" userId="d949290a-9ccf-4a96-945e-8ef65da4eadd" providerId="ADAL" clId="{C9304B9F-6C10-4560-850C-2F9A36F818AD}" dt="2023-04-12T10:08:07.912" v="23975" actId="1076"/>
          <ac:picMkLst>
            <pc:docMk/>
            <pc:sldMk cId="998920402" sldId="332"/>
            <ac:picMk id="3" creationId="{090FD0AD-25DE-90FD-4278-B333F289FEDA}"/>
          </ac:picMkLst>
        </pc:picChg>
        <pc:picChg chg="del">
          <ac:chgData name="MINOUFLET Loïc" userId="d949290a-9ccf-4a96-945e-8ef65da4eadd" providerId="ADAL" clId="{C9304B9F-6C10-4560-850C-2F9A36F818AD}" dt="2023-04-12T10:08:03.005" v="23973" actId="478"/>
          <ac:picMkLst>
            <pc:docMk/>
            <pc:sldMk cId="998920402" sldId="332"/>
            <ac:picMk id="10" creationId="{1F942244-E80F-0B89-042D-D86F36ED4E7D}"/>
          </ac:picMkLst>
        </pc:picChg>
      </pc:sldChg>
      <pc:sldChg chg="addSp delSp modSp add del mod">
        <pc:chgData name="MINOUFLET Loïc" userId="d949290a-9ccf-4a96-945e-8ef65da4eadd" providerId="ADAL" clId="{C9304B9F-6C10-4560-850C-2F9A36F818AD}" dt="2023-04-12T14:47:14.762" v="30189" actId="2890"/>
        <pc:sldMkLst>
          <pc:docMk/>
          <pc:sldMk cId="94290008" sldId="333"/>
        </pc:sldMkLst>
        <pc:spChg chg="mod">
          <ac:chgData name="MINOUFLET Loïc" userId="d949290a-9ccf-4a96-945e-8ef65da4eadd" providerId="ADAL" clId="{C9304B9F-6C10-4560-850C-2F9A36F818AD}" dt="2023-04-12T14:47:13.275" v="30185" actId="20577"/>
          <ac:spMkLst>
            <pc:docMk/>
            <pc:sldMk cId="94290008" sldId="333"/>
            <ac:spMk id="4" creationId="{3387C8A1-E508-7BF3-9B0B-F8DB7A355139}"/>
          </ac:spMkLst>
        </pc:spChg>
        <pc:picChg chg="add del">
          <ac:chgData name="MINOUFLET Loïc" userId="d949290a-9ccf-4a96-945e-8ef65da4eadd" providerId="ADAL" clId="{C9304B9F-6C10-4560-850C-2F9A36F818AD}" dt="2023-04-12T14:47:14.700" v="30188" actId="478"/>
          <ac:picMkLst>
            <pc:docMk/>
            <pc:sldMk cId="94290008" sldId="333"/>
            <ac:picMk id="3074" creationId="{66E609F9-C2C6-6924-7673-A65B953EE3BF}"/>
          </ac:picMkLst>
        </pc:picChg>
        <pc:picChg chg="add del">
          <ac:chgData name="MINOUFLET Loïc" userId="d949290a-9ccf-4a96-945e-8ef65da4eadd" providerId="ADAL" clId="{C9304B9F-6C10-4560-850C-2F9A36F818AD}" dt="2023-04-12T14:47:13.792" v="30187" actId="478"/>
          <ac:picMkLst>
            <pc:docMk/>
            <pc:sldMk cId="94290008" sldId="333"/>
            <ac:picMk id="3076" creationId="{C44F6D3B-9973-1AA5-F65F-72987E77599F}"/>
          </ac:picMkLst>
        </pc:picChg>
        <pc:picChg chg="add del">
          <ac:chgData name="MINOUFLET Loïc" userId="d949290a-9ccf-4a96-945e-8ef65da4eadd" providerId="ADAL" clId="{C9304B9F-6C10-4560-850C-2F9A36F818AD}" dt="2023-04-12T14:47:13.583" v="30186" actId="478"/>
          <ac:picMkLst>
            <pc:docMk/>
            <pc:sldMk cId="94290008" sldId="333"/>
            <ac:picMk id="3078" creationId="{9217F784-B6A7-F992-FEBB-D1101A5458EC}"/>
          </ac:picMkLst>
        </pc:picChg>
        <pc:picChg chg="mod">
          <ac:chgData name="MINOUFLET Loïc" userId="d949290a-9ccf-4a96-945e-8ef65da4eadd" providerId="ADAL" clId="{C9304B9F-6C10-4560-850C-2F9A36F818AD}" dt="2023-04-12T14:47:13.049" v="30184" actId="1076"/>
          <ac:picMkLst>
            <pc:docMk/>
            <pc:sldMk cId="94290008" sldId="333"/>
            <ac:picMk id="3080" creationId="{D4ECA10E-4171-F5DF-366C-4B9B10454F30}"/>
          </ac:picMkLst>
        </pc:picChg>
      </pc:sldChg>
      <pc:sldChg chg="add del">
        <pc:chgData name="MINOUFLET Loïc" userId="d949290a-9ccf-4a96-945e-8ef65da4eadd" providerId="ADAL" clId="{C9304B9F-6C10-4560-850C-2F9A36F818AD}" dt="2023-04-12T14:47:11.885" v="30180" actId="2890"/>
        <pc:sldMkLst>
          <pc:docMk/>
          <pc:sldMk cId="1469302483" sldId="334"/>
        </pc:sldMkLst>
      </pc:sldChg>
    </pc:docChg>
  </pc:docChgLst>
  <pc:docChgLst>
    <pc:chgData name="Florence SOUBIROUSE" userId="d613efa7-4fa4-4877-a5ca-ebaffbf1c570" providerId="ADAL" clId="{BD2C28BC-E4C5-433E-8BA5-5BEB6DF73580}"/>
    <pc:docChg chg="custSel addSld delSld modSld">
      <pc:chgData name="Florence SOUBIROUSE" userId="d613efa7-4fa4-4877-a5ca-ebaffbf1c570" providerId="ADAL" clId="{BD2C28BC-E4C5-433E-8BA5-5BEB6DF73580}" dt="2023-06-26T15:44:12.500" v="39" actId="33524"/>
      <pc:docMkLst>
        <pc:docMk/>
      </pc:docMkLst>
      <pc:sldChg chg="modSp mod">
        <pc:chgData name="Florence SOUBIROUSE" userId="d613efa7-4fa4-4877-a5ca-ebaffbf1c570" providerId="ADAL" clId="{BD2C28BC-E4C5-433E-8BA5-5BEB6DF73580}" dt="2023-06-26T08:01:03.008" v="1"/>
        <pc:sldMkLst>
          <pc:docMk/>
          <pc:sldMk cId="0" sldId="264"/>
        </pc:sldMkLst>
        <pc:spChg chg="mod">
          <ac:chgData name="Florence SOUBIROUSE" userId="d613efa7-4fa4-4877-a5ca-ebaffbf1c570" providerId="ADAL" clId="{BD2C28BC-E4C5-433E-8BA5-5BEB6DF73580}" dt="2023-06-26T08:01:03.008" v="1"/>
          <ac:spMkLst>
            <pc:docMk/>
            <pc:sldMk cId="0" sldId="264"/>
            <ac:spMk id="2" creationId="{DBF74CCC-3D43-5E98-3160-04490AA652D9}"/>
          </ac:spMkLst>
        </pc:spChg>
      </pc:sldChg>
      <pc:sldChg chg="modSp mod">
        <pc:chgData name="Florence SOUBIROUSE" userId="d613efa7-4fa4-4877-a5ca-ebaffbf1c570" providerId="ADAL" clId="{BD2C28BC-E4C5-433E-8BA5-5BEB6DF73580}" dt="2023-06-26T13:54:36.552" v="37" actId="33524"/>
        <pc:sldMkLst>
          <pc:docMk/>
          <pc:sldMk cId="0" sldId="266"/>
        </pc:sldMkLst>
        <pc:spChg chg="mod">
          <ac:chgData name="Florence SOUBIROUSE" userId="d613efa7-4fa4-4877-a5ca-ebaffbf1c570" providerId="ADAL" clId="{BD2C28BC-E4C5-433E-8BA5-5BEB6DF73580}" dt="2023-06-26T13:54:36.552" v="37" actId="33524"/>
          <ac:spMkLst>
            <pc:docMk/>
            <pc:sldMk cId="0" sldId="266"/>
            <ac:spMk id="17" creationId="{B904E43C-29EC-8C69-F6F0-3B3E742AD380}"/>
          </ac:spMkLst>
        </pc:spChg>
      </pc:sldChg>
      <pc:sldChg chg="modSp mod">
        <pc:chgData name="Florence SOUBIROUSE" userId="d613efa7-4fa4-4877-a5ca-ebaffbf1c570" providerId="ADAL" clId="{BD2C28BC-E4C5-433E-8BA5-5BEB6DF73580}" dt="2023-06-26T15:44:12.500" v="39" actId="33524"/>
        <pc:sldMkLst>
          <pc:docMk/>
          <pc:sldMk cId="0" sldId="278"/>
        </pc:sldMkLst>
        <pc:spChg chg="mod">
          <ac:chgData name="Florence SOUBIROUSE" userId="d613efa7-4fa4-4877-a5ca-ebaffbf1c570" providerId="ADAL" clId="{BD2C28BC-E4C5-433E-8BA5-5BEB6DF73580}" dt="2023-06-26T15:44:12.500" v="39" actId="33524"/>
          <ac:spMkLst>
            <pc:docMk/>
            <pc:sldMk cId="0" sldId="278"/>
            <ac:spMk id="21" creationId="{70D81D7E-49B7-D925-5A1D-6FC627793A89}"/>
          </ac:spMkLst>
        </pc:spChg>
      </pc:sldChg>
      <pc:sldChg chg="modSp mod">
        <pc:chgData name="Florence SOUBIROUSE" userId="d613efa7-4fa4-4877-a5ca-ebaffbf1c570" providerId="ADAL" clId="{BD2C28BC-E4C5-433E-8BA5-5BEB6DF73580}" dt="2023-06-26T15:33:47.042" v="38" actId="33524"/>
        <pc:sldMkLst>
          <pc:docMk/>
          <pc:sldMk cId="2310441659" sldId="328"/>
        </pc:sldMkLst>
        <pc:spChg chg="mod">
          <ac:chgData name="Florence SOUBIROUSE" userId="d613efa7-4fa4-4877-a5ca-ebaffbf1c570" providerId="ADAL" clId="{BD2C28BC-E4C5-433E-8BA5-5BEB6DF73580}" dt="2023-06-26T15:33:47.042" v="38" actId="33524"/>
          <ac:spMkLst>
            <pc:docMk/>
            <pc:sldMk cId="2310441659" sldId="328"/>
            <ac:spMk id="7" creationId="{BDB397BF-0E15-03F6-FE58-612047B671B6}"/>
          </ac:spMkLst>
        </pc:spChg>
      </pc:sldChg>
      <pc:sldChg chg="addSp delSp modSp">
        <pc:chgData name="Florence SOUBIROUSE" userId="d613efa7-4fa4-4877-a5ca-ebaffbf1c570" providerId="ADAL" clId="{BD2C28BC-E4C5-433E-8BA5-5BEB6DF73580}" dt="2023-06-26T08:11:18.434" v="16" actId="1076"/>
        <pc:sldMkLst>
          <pc:docMk/>
          <pc:sldMk cId="3450001259" sldId="330"/>
        </pc:sldMkLst>
        <pc:picChg chg="add mod">
          <ac:chgData name="Florence SOUBIROUSE" userId="d613efa7-4fa4-4877-a5ca-ebaffbf1c570" providerId="ADAL" clId="{BD2C28BC-E4C5-433E-8BA5-5BEB6DF73580}" dt="2023-06-26T08:10:14.889" v="8" actId="1076"/>
          <ac:picMkLst>
            <pc:docMk/>
            <pc:sldMk cId="3450001259" sldId="330"/>
            <ac:picMk id="1026" creationId="{74A67F33-164C-45F0-F33C-FB4B3C174A29}"/>
          </ac:picMkLst>
        </pc:picChg>
        <pc:picChg chg="add mod">
          <ac:chgData name="Florence SOUBIROUSE" userId="d613efa7-4fa4-4877-a5ca-ebaffbf1c570" providerId="ADAL" clId="{BD2C28BC-E4C5-433E-8BA5-5BEB6DF73580}" dt="2023-06-26T08:11:18.434" v="16" actId="1076"/>
          <ac:picMkLst>
            <pc:docMk/>
            <pc:sldMk cId="3450001259" sldId="330"/>
            <ac:picMk id="1028" creationId="{86FFDE8A-BCFB-678D-7FE5-08EA0ADBFDFD}"/>
          </ac:picMkLst>
        </pc:picChg>
        <pc:picChg chg="del mod">
          <ac:chgData name="Florence SOUBIROUSE" userId="d613efa7-4fa4-4877-a5ca-ebaffbf1c570" providerId="ADAL" clId="{BD2C28BC-E4C5-433E-8BA5-5BEB6DF73580}" dt="2023-06-26T08:10:00.344" v="7" actId="478"/>
          <ac:picMkLst>
            <pc:docMk/>
            <pc:sldMk cId="3450001259" sldId="330"/>
            <ac:picMk id="1052" creationId="{01E5339A-44EE-EEAD-C8D3-1DCD7640C832}"/>
          </ac:picMkLst>
        </pc:picChg>
        <pc:picChg chg="del mod">
          <ac:chgData name="Florence SOUBIROUSE" userId="d613efa7-4fa4-4877-a5ca-ebaffbf1c570" providerId="ADAL" clId="{BD2C28BC-E4C5-433E-8BA5-5BEB6DF73580}" dt="2023-06-26T08:11:10.319" v="15" actId="478"/>
          <ac:picMkLst>
            <pc:docMk/>
            <pc:sldMk cId="3450001259" sldId="330"/>
            <ac:picMk id="1056" creationId="{4361461D-CE8D-5C2A-C747-1E177C8DA0F4}"/>
          </ac:picMkLst>
        </pc:picChg>
      </pc:sldChg>
      <pc:sldChg chg="modSp add del mod">
        <pc:chgData name="Florence SOUBIROUSE" userId="d613efa7-4fa4-4877-a5ca-ebaffbf1c570" providerId="ADAL" clId="{BD2C28BC-E4C5-433E-8BA5-5BEB6DF73580}" dt="2023-06-26T13:42:37.235" v="36" actId="2696"/>
        <pc:sldMkLst>
          <pc:docMk/>
          <pc:sldMk cId="4155464558" sldId="333"/>
        </pc:sldMkLst>
        <pc:spChg chg="mod">
          <ac:chgData name="Florence SOUBIROUSE" userId="d613efa7-4fa4-4877-a5ca-ebaffbf1c570" providerId="ADAL" clId="{BD2C28BC-E4C5-433E-8BA5-5BEB6DF73580}" dt="2023-06-26T13:42:30.427" v="35" actId="20577"/>
          <ac:spMkLst>
            <pc:docMk/>
            <pc:sldMk cId="4155464558" sldId="333"/>
            <ac:spMk id="5" creationId="{69F65F69-AC4C-7634-659B-FCCAAFC069EC}"/>
          </ac:spMkLst>
        </pc:spChg>
      </pc:sldChg>
    </pc:docChg>
  </pc:docChgLst>
  <pc:docChgLst>
    <pc:chgData name="SOUBIROUSE Florence" userId="d613efa7-4fa4-4877-a5ca-ebaffbf1c570" providerId="ADAL" clId="{BD2C28BC-E4C5-433E-8BA5-5BEB6DF73580}"/>
    <pc:docChg chg="undo custSel addSld delSld modSld modNotesMaster">
      <pc:chgData name="SOUBIROUSE Florence" userId="d613efa7-4fa4-4877-a5ca-ebaffbf1c570" providerId="ADAL" clId="{BD2C28BC-E4C5-433E-8BA5-5BEB6DF73580}" dt="2023-06-29T07:23:02.698" v="504" actId="20577"/>
      <pc:docMkLst>
        <pc:docMk/>
      </pc:docMkLst>
      <pc:sldChg chg="addSp delSp modSp mod">
        <pc:chgData name="SOUBIROUSE Florence" userId="d613efa7-4fa4-4877-a5ca-ebaffbf1c570" providerId="ADAL" clId="{BD2C28BC-E4C5-433E-8BA5-5BEB6DF73580}" dt="2023-06-13T13:32:21.723" v="449" actId="20577"/>
        <pc:sldMkLst>
          <pc:docMk/>
          <pc:sldMk cId="1921560549" sldId="325"/>
        </pc:sldMkLst>
        <pc:spChg chg="add del mod">
          <ac:chgData name="SOUBIROUSE Florence" userId="d613efa7-4fa4-4877-a5ca-ebaffbf1c570" providerId="ADAL" clId="{BD2C28BC-E4C5-433E-8BA5-5BEB6DF73580}" dt="2023-06-13T13:01:32.194" v="127" actId="478"/>
          <ac:spMkLst>
            <pc:docMk/>
            <pc:sldMk cId="1921560549" sldId="325"/>
            <ac:spMk id="4" creationId="{21DE13B9-AE2A-319C-16B6-48CC928C27D2}"/>
          </ac:spMkLst>
        </pc:spChg>
        <pc:spChg chg="mod">
          <ac:chgData name="SOUBIROUSE Florence" userId="d613efa7-4fa4-4877-a5ca-ebaffbf1c570" providerId="ADAL" clId="{BD2C28BC-E4C5-433E-8BA5-5BEB6DF73580}" dt="2023-06-13T13:32:21.723" v="449" actId="20577"/>
          <ac:spMkLst>
            <pc:docMk/>
            <pc:sldMk cId="1921560549" sldId="325"/>
            <ac:spMk id="5" creationId="{69F65F69-AC4C-7634-659B-FCCAAFC069EC}"/>
          </ac:spMkLst>
        </pc:spChg>
        <pc:spChg chg="add mod">
          <ac:chgData name="SOUBIROUSE Florence" userId="d613efa7-4fa4-4877-a5ca-ebaffbf1c570" providerId="ADAL" clId="{BD2C28BC-E4C5-433E-8BA5-5BEB6DF73580}" dt="2023-06-13T13:01:57.590" v="134" actId="1076"/>
          <ac:spMkLst>
            <pc:docMk/>
            <pc:sldMk cId="1921560549" sldId="325"/>
            <ac:spMk id="6" creationId="{F3FCDA5C-EAAD-E722-6BF9-2CD06C659C07}"/>
          </ac:spMkLst>
        </pc:spChg>
        <pc:picChg chg="mod">
          <ac:chgData name="SOUBIROUSE Florence" userId="d613efa7-4fa4-4877-a5ca-ebaffbf1c570" providerId="ADAL" clId="{BD2C28BC-E4C5-433E-8BA5-5BEB6DF73580}" dt="2023-06-13T13:02:17.260" v="137" actId="1076"/>
          <ac:picMkLst>
            <pc:docMk/>
            <pc:sldMk cId="1921560549" sldId="325"/>
            <ac:picMk id="8" creationId="{F7C6FB13-4822-A8EA-C43E-69EB4207CFAC}"/>
          </ac:picMkLst>
        </pc:picChg>
      </pc:sldChg>
      <pc:sldChg chg="modSp mod">
        <pc:chgData name="SOUBIROUSE Florence" userId="d613efa7-4fa4-4877-a5ca-ebaffbf1c570" providerId="ADAL" clId="{BD2C28BC-E4C5-433E-8BA5-5BEB6DF73580}" dt="2023-06-29T07:23:02.698" v="504" actId="20577"/>
        <pc:sldMkLst>
          <pc:docMk/>
          <pc:sldMk cId="808237206" sldId="326"/>
        </pc:sldMkLst>
        <pc:spChg chg="mod">
          <ac:chgData name="SOUBIROUSE Florence" userId="d613efa7-4fa4-4877-a5ca-ebaffbf1c570" providerId="ADAL" clId="{BD2C28BC-E4C5-433E-8BA5-5BEB6DF73580}" dt="2023-06-29T07:23:02.698" v="504" actId="20577"/>
          <ac:spMkLst>
            <pc:docMk/>
            <pc:sldMk cId="808237206" sldId="326"/>
            <ac:spMk id="6" creationId="{1E0EF92A-E7BD-2E07-062B-9F22C967BFA0}"/>
          </ac:spMkLst>
        </pc:spChg>
      </pc:sldChg>
      <pc:sldChg chg="modSp mod">
        <pc:chgData name="SOUBIROUSE Florence" userId="d613efa7-4fa4-4877-a5ca-ebaffbf1c570" providerId="ADAL" clId="{BD2C28BC-E4C5-433E-8BA5-5BEB6DF73580}" dt="2023-06-16T12:47:10.556" v="452" actId="20577"/>
        <pc:sldMkLst>
          <pc:docMk/>
          <pc:sldMk cId="499135809" sldId="327"/>
        </pc:sldMkLst>
        <pc:spChg chg="mod">
          <ac:chgData name="SOUBIROUSE Florence" userId="d613efa7-4fa4-4877-a5ca-ebaffbf1c570" providerId="ADAL" clId="{BD2C28BC-E4C5-433E-8BA5-5BEB6DF73580}" dt="2023-06-16T12:47:10.556" v="452" actId="20577"/>
          <ac:spMkLst>
            <pc:docMk/>
            <pc:sldMk cId="499135809" sldId="327"/>
            <ac:spMk id="8" creationId="{62A4B479-F93F-8DCC-3B2E-A3CACDB98113}"/>
          </ac:spMkLst>
        </pc:spChg>
      </pc:sldChg>
      <pc:sldChg chg="modSp mod">
        <pc:chgData name="SOUBIROUSE Florence" userId="d613efa7-4fa4-4877-a5ca-ebaffbf1c570" providerId="ADAL" clId="{BD2C28BC-E4C5-433E-8BA5-5BEB6DF73580}" dt="2023-06-19T12:40:00.698" v="453" actId="20577"/>
        <pc:sldMkLst>
          <pc:docMk/>
          <pc:sldMk cId="3337429974" sldId="331"/>
        </pc:sldMkLst>
        <pc:spChg chg="mod">
          <ac:chgData name="SOUBIROUSE Florence" userId="d613efa7-4fa4-4877-a5ca-ebaffbf1c570" providerId="ADAL" clId="{BD2C28BC-E4C5-433E-8BA5-5BEB6DF73580}" dt="2023-06-19T12:40:00.698" v="453" actId="20577"/>
          <ac:spMkLst>
            <pc:docMk/>
            <pc:sldMk cId="3337429974" sldId="331"/>
            <ac:spMk id="10" creationId="{CD2FBDDF-7E97-BB8A-CECD-A843DBC6CC41}"/>
          </ac:spMkLst>
        </pc:spChg>
      </pc:sldChg>
      <pc:sldChg chg="addSp delSp modSp new del mod">
        <pc:chgData name="SOUBIROUSE Florence" userId="d613efa7-4fa4-4877-a5ca-ebaffbf1c570" providerId="ADAL" clId="{BD2C28BC-E4C5-433E-8BA5-5BEB6DF73580}" dt="2023-06-13T13:02:07.062" v="135" actId="2696"/>
        <pc:sldMkLst>
          <pc:docMk/>
          <pc:sldMk cId="868078419" sldId="333"/>
        </pc:sldMkLst>
        <pc:spChg chg="add mod">
          <ac:chgData name="SOUBIROUSE Florence" userId="d613efa7-4fa4-4877-a5ca-ebaffbf1c570" providerId="ADAL" clId="{BD2C28BC-E4C5-433E-8BA5-5BEB6DF73580}" dt="2023-06-13T12:45:33.824" v="2"/>
          <ac:spMkLst>
            <pc:docMk/>
            <pc:sldMk cId="868078419" sldId="333"/>
            <ac:spMk id="2" creationId="{360CEB8B-8152-E95B-AFC1-F5CFCBF0D588}"/>
          </ac:spMkLst>
        </pc:spChg>
        <pc:spChg chg="add del mod">
          <ac:chgData name="SOUBIROUSE Florence" userId="d613efa7-4fa4-4877-a5ca-ebaffbf1c570" providerId="ADAL" clId="{BD2C28BC-E4C5-433E-8BA5-5BEB6DF73580}" dt="2023-06-13T12:48:06.548" v="46" actId="478"/>
          <ac:spMkLst>
            <pc:docMk/>
            <pc:sldMk cId="868078419" sldId="333"/>
            <ac:spMk id="3" creationId="{5A9EA95E-2015-D4EB-4F06-CC76500A8FA2}"/>
          </ac:spMkLst>
        </pc:spChg>
        <pc:spChg chg="add mod">
          <ac:chgData name="SOUBIROUSE Florence" userId="d613efa7-4fa4-4877-a5ca-ebaffbf1c570" providerId="ADAL" clId="{BD2C28BC-E4C5-433E-8BA5-5BEB6DF73580}" dt="2023-06-13T13:01:44.338" v="132" actId="14100"/>
          <ac:spMkLst>
            <pc:docMk/>
            <pc:sldMk cId="868078419" sldId="333"/>
            <ac:spMk id="4" creationId="{00DC56F0-B75F-A35A-8804-88910F540BA8}"/>
          </ac:spMkLst>
        </pc:spChg>
        <pc:spChg chg="add del mod">
          <ac:chgData name="SOUBIROUSE Florence" userId="d613efa7-4fa4-4877-a5ca-ebaffbf1c570" providerId="ADAL" clId="{BD2C28BC-E4C5-433E-8BA5-5BEB6DF73580}" dt="2023-06-13T12:49:28.646" v="58"/>
          <ac:spMkLst>
            <pc:docMk/>
            <pc:sldMk cId="868078419" sldId="333"/>
            <ac:spMk id="5" creationId="{3FCDCF69-027C-0F55-3D71-7362F005B4F6}"/>
          </ac:spMkLst>
        </pc:spChg>
        <pc:spChg chg="add del mod">
          <ac:chgData name="SOUBIROUSE Florence" userId="d613efa7-4fa4-4877-a5ca-ebaffbf1c570" providerId="ADAL" clId="{BD2C28BC-E4C5-433E-8BA5-5BEB6DF73580}" dt="2023-06-13T12:49:28.646" v="56" actId="478"/>
          <ac:spMkLst>
            <pc:docMk/>
            <pc:sldMk cId="868078419" sldId="333"/>
            <ac:spMk id="6" creationId="{67E23CD8-09FE-0266-E3E4-A9253B8C5F54}"/>
          </ac:spMkLst>
        </pc:spChg>
        <pc:spChg chg="add del mod">
          <ac:chgData name="SOUBIROUSE Florence" userId="d613efa7-4fa4-4877-a5ca-ebaffbf1c570" providerId="ADAL" clId="{BD2C28BC-E4C5-433E-8BA5-5BEB6DF73580}" dt="2023-06-13T12:52:03.491" v="65"/>
          <ac:spMkLst>
            <pc:docMk/>
            <pc:sldMk cId="868078419" sldId="333"/>
            <ac:spMk id="7" creationId="{43DB594F-E9F5-6FA8-DC4A-8724B51C949A}"/>
          </ac:spMkLst>
        </pc:spChg>
        <pc:spChg chg="add del mod">
          <ac:chgData name="SOUBIROUSE Florence" userId="d613efa7-4fa4-4877-a5ca-ebaffbf1c570" providerId="ADAL" clId="{BD2C28BC-E4C5-433E-8BA5-5BEB6DF73580}" dt="2023-06-13T12:52:22.425" v="68" actId="478"/>
          <ac:spMkLst>
            <pc:docMk/>
            <pc:sldMk cId="868078419" sldId="333"/>
            <ac:spMk id="9" creationId="{34668E3F-1C75-4D4E-ED70-4CF323316565}"/>
          </ac:spMkLst>
        </pc:spChg>
        <pc:spChg chg="add mod">
          <ac:chgData name="SOUBIROUSE Florence" userId="d613efa7-4fa4-4877-a5ca-ebaffbf1c570" providerId="ADAL" clId="{BD2C28BC-E4C5-433E-8BA5-5BEB6DF73580}" dt="2023-06-13T12:57:06.731" v="124" actId="20577"/>
          <ac:spMkLst>
            <pc:docMk/>
            <pc:sldMk cId="868078419" sldId="333"/>
            <ac:spMk id="10" creationId="{16641BE1-A6B2-03F2-CFD1-77CEB58B1DC6}"/>
          </ac:spMkLst>
        </pc:spChg>
      </pc:sldChg>
      <pc:sldChg chg="modSp add del mod">
        <pc:chgData name="SOUBIROUSE Florence" userId="d613efa7-4fa4-4877-a5ca-ebaffbf1c570" providerId="ADAL" clId="{BD2C28BC-E4C5-433E-8BA5-5BEB6DF73580}" dt="2023-06-28T20:48:27.921" v="503" actId="2696"/>
        <pc:sldMkLst>
          <pc:docMk/>
          <pc:sldMk cId="1523871549" sldId="333"/>
        </pc:sldMkLst>
        <pc:spChg chg="mod">
          <ac:chgData name="SOUBIROUSE Florence" userId="d613efa7-4fa4-4877-a5ca-ebaffbf1c570" providerId="ADAL" clId="{BD2C28BC-E4C5-433E-8BA5-5BEB6DF73580}" dt="2023-06-27T14:35:33.307" v="502" actId="255"/>
          <ac:spMkLst>
            <pc:docMk/>
            <pc:sldMk cId="1523871549" sldId="333"/>
            <ac:spMk id="5" creationId="{69F65F69-AC4C-7634-659B-FCCAAFC069EC}"/>
          </ac:spMkLst>
        </pc:spChg>
      </pc:sldChg>
    </pc:docChg>
  </pc:docChgLst>
  <pc:docChgLst>
    <pc:chgData name="SOUBIROUSE Florence" userId="d613efa7-4fa4-4877-a5ca-ebaffbf1c570" providerId="ADAL" clId="{0342414F-FC5E-4EAF-939B-DC3B9BD2F64B}"/>
    <pc:docChg chg="undo redo custSel addSld delSld modSld sldOrd">
      <pc:chgData name="SOUBIROUSE Florence" userId="d613efa7-4fa4-4877-a5ca-ebaffbf1c570" providerId="ADAL" clId="{0342414F-FC5E-4EAF-939B-DC3B9BD2F64B}" dt="2023-04-15T09:55:47.006" v="50848" actId="20577"/>
      <pc:docMkLst>
        <pc:docMk/>
      </pc:docMkLst>
      <pc:sldChg chg="addSp delSp modSp mod">
        <pc:chgData name="SOUBIROUSE Florence" userId="d613efa7-4fa4-4877-a5ca-ebaffbf1c570" providerId="ADAL" clId="{0342414F-FC5E-4EAF-939B-DC3B9BD2F64B}" dt="2023-03-23T09:04:13.659" v="37065" actId="1076"/>
        <pc:sldMkLst>
          <pc:docMk/>
          <pc:sldMk cId="0" sldId="258"/>
        </pc:sldMkLst>
        <pc:spChg chg="add del mod">
          <ac:chgData name="SOUBIROUSE Florence" userId="d613efa7-4fa4-4877-a5ca-ebaffbf1c570" providerId="ADAL" clId="{0342414F-FC5E-4EAF-939B-DC3B9BD2F64B}" dt="2023-02-09T16:22:24.665" v="5" actId="21"/>
          <ac:spMkLst>
            <pc:docMk/>
            <pc:sldMk cId="0" sldId="258"/>
            <ac:spMk id="9" creationId="{7E99D4B0-2C57-FE5A-DBF2-CE8721994FA3}"/>
          </ac:spMkLst>
        </pc:spChg>
        <pc:spChg chg="mod">
          <ac:chgData name="SOUBIROUSE Florence" userId="d613efa7-4fa4-4877-a5ca-ebaffbf1c570" providerId="ADAL" clId="{0342414F-FC5E-4EAF-939B-DC3B9BD2F64B}" dt="2023-02-16T13:12:55.208" v="845" actId="14100"/>
          <ac:spMkLst>
            <pc:docMk/>
            <pc:sldMk cId="0" sldId="258"/>
            <ac:spMk id="10" creationId="{316A2FCE-7E05-87D3-1C06-73F420684A51}"/>
          </ac:spMkLst>
        </pc:spChg>
        <pc:picChg chg="mod">
          <ac:chgData name="SOUBIROUSE Florence" userId="d613efa7-4fa4-4877-a5ca-ebaffbf1c570" providerId="ADAL" clId="{0342414F-FC5E-4EAF-939B-DC3B9BD2F64B}" dt="2023-02-16T13:12:58.346" v="846" actId="1076"/>
          <ac:picMkLst>
            <pc:docMk/>
            <pc:sldMk cId="0" sldId="258"/>
            <ac:picMk id="3" creationId="{00000000-0000-0000-0000-000000000000}"/>
          </ac:picMkLst>
        </pc:picChg>
        <pc:picChg chg="mod">
          <ac:chgData name="SOUBIROUSE Florence" userId="d613efa7-4fa4-4877-a5ca-ebaffbf1c570" providerId="ADAL" clId="{0342414F-FC5E-4EAF-939B-DC3B9BD2F64B}" dt="2023-03-23T09:02:45.128" v="37063" actId="1076"/>
          <ac:picMkLst>
            <pc:docMk/>
            <pc:sldMk cId="0" sldId="258"/>
            <ac:picMk id="4" creationId="{00000000-0000-0000-0000-000000000000}"/>
          </ac:picMkLst>
        </pc:picChg>
        <pc:picChg chg="mod">
          <ac:chgData name="SOUBIROUSE Florence" userId="d613efa7-4fa4-4877-a5ca-ebaffbf1c570" providerId="ADAL" clId="{0342414F-FC5E-4EAF-939B-DC3B9BD2F64B}" dt="2023-03-23T09:02:47.587" v="37064" actId="1076"/>
          <ac:picMkLst>
            <pc:docMk/>
            <pc:sldMk cId="0" sldId="258"/>
            <ac:picMk id="5" creationId="{00000000-0000-0000-0000-000000000000}"/>
          </ac:picMkLst>
        </pc:picChg>
        <pc:picChg chg="mod">
          <ac:chgData name="SOUBIROUSE Florence" userId="d613efa7-4fa4-4877-a5ca-ebaffbf1c570" providerId="ADAL" clId="{0342414F-FC5E-4EAF-939B-DC3B9BD2F64B}" dt="2023-03-23T09:04:13.659" v="37065" actId="1076"/>
          <ac:picMkLst>
            <pc:docMk/>
            <pc:sldMk cId="0" sldId="258"/>
            <ac:picMk id="6" creationId="{00000000-0000-0000-0000-000000000000}"/>
          </ac:picMkLst>
        </pc:picChg>
      </pc:sldChg>
      <pc:sldChg chg="addSp delSp modSp mod">
        <pc:chgData name="SOUBIROUSE Florence" userId="d613efa7-4fa4-4877-a5ca-ebaffbf1c570" providerId="ADAL" clId="{0342414F-FC5E-4EAF-939B-DC3B9BD2F64B}" dt="2023-03-27T11:11:40.857" v="44161" actId="1076"/>
        <pc:sldMkLst>
          <pc:docMk/>
          <pc:sldMk cId="0" sldId="264"/>
        </pc:sldMkLst>
        <pc:spChg chg="mod">
          <ac:chgData name="SOUBIROUSE Florence" userId="d613efa7-4fa4-4877-a5ca-ebaffbf1c570" providerId="ADAL" clId="{0342414F-FC5E-4EAF-939B-DC3B9BD2F64B}" dt="2023-03-17T10:00:03.728" v="23558" actId="1076"/>
          <ac:spMkLst>
            <pc:docMk/>
            <pc:sldMk cId="0" sldId="264"/>
            <ac:spMk id="2" creationId="{DBF74CCC-3D43-5E98-3160-04490AA652D9}"/>
          </ac:spMkLst>
        </pc:spChg>
        <pc:spChg chg="mod">
          <ac:chgData name="SOUBIROUSE Florence" userId="d613efa7-4fa4-4877-a5ca-ebaffbf1c570" providerId="ADAL" clId="{0342414F-FC5E-4EAF-939B-DC3B9BD2F64B}" dt="2023-03-17T09:59:57.719" v="23557" actId="14100"/>
          <ac:spMkLst>
            <pc:docMk/>
            <pc:sldMk cId="0" sldId="264"/>
            <ac:spMk id="3" creationId="{F3A54349-8CE2-B66F-B06D-00617A0CAB3C}"/>
          </ac:spMkLst>
        </pc:spChg>
        <pc:spChg chg="add del mod">
          <ac:chgData name="SOUBIROUSE Florence" userId="d613efa7-4fa4-4877-a5ca-ebaffbf1c570" providerId="ADAL" clId="{0342414F-FC5E-4EAF-939B-DC3B9BD2F64B}" dt="2023-03-13T12:48:50.830" v="17017"/>
          <ac:spMkLst>
            <pc:docMk/>
            <pc:sldMk cId="0" sldId="264"/>
            <ac:spMk id="4" creationId="{30B08CB4-9216-FC14-EAA3-1087364C7721}"/>
          </ac:spMkLst>
        </pc:spChg>
        <pc:spChg chg="mod">
          <ac:chgData name="SOUBIROUSE Florence" userId="d613efa7-4fa4-4877-a5ca-ebaffbf1c570" providerId="ADAL" clId="{0342414F-FC5E-4EAF-939B-DC3B9BD2F64B}" dt="2023-02-16T14:11:31.240" v="1172" actId="14100"/>
          <ac:spMkLst>
            <pc:docMk/>
            <pc:sldMk cId="0" sldId="264"/>
            <ac:spMk id="4" creationId="{CC51E088-A371-2B8A-9F3B-5FF2C35DD0A0}"/>
          </ac:spMkLst>
        </pc:spChg>
        <pc:spChg chg="mod">
          <ac:chgData name="SOUBIROUSE Florence" userId="d613efa7-4fa4-4877-a5ca-ebaffbf1c570" providerId="ADAL" clId="{0342414F-FC5E-4EAF-939B-DC3B9BD2F64B}" dt="2023-02-28T13:54:54.957" v="8981" actId="1076"/>
          <ac:spMkLst>
            <pc:docMk/>
            <pc:sldMk cId="0" sldId="264"/>
            <ac:spMk id="5" creationId="{045038E5-B8E2-9031-C807-4CBFF2B923F1}"/>
          </ac:spMkLst>
        </pc:spChg>
        <pc:picChg chg="add del mod">
          <ac:chgData name="SOUBIROUSE Florence" userId="d613efa7-4fa4-4877-a5ca-ebaffbf1c570" providerId="ADAL" clId="{0342414F-FC5E-4EAF-939B-DC3B9BD2F64B}" dt="2023-03-13T12:48:50.830" v="17017"/>
          <ac:picMkLst>
            <pc:docMk/>
            <pc:sldMk cId="0" sldId="264"/>
            <ac:picMk id="8" creationId="{03ADCDD7-490A-3256-DB09-A3A247FF4DA1}"/>
          </ac:picMkLst>
        </pc:picChg>
        <pc:picChg chg="mod">
          <ac:chgData name="SOUBIROUSE Florence" userId="d613efa7-4fa4-4877-a5ca-ebaffbf1c570" providerId="ADAL" clId="{0342414F-FC5E-4EAF-939B-DC3B9BD2F64B}" dt="2023-03-27T11:11:40.857" v="44161" actId="1076"/>
          <ac:picMkLst>
            <pc:docMk/>
            <pc:sldMk cId="0" sldId="264"/>
            <ac:picMk id="10" creationId="{19577FF0-8563-AAB2-3085-74ED4E17B8D2}"/>
          </ac:picMkLst>
        </pc:picChg>
        <pc:picChg chg="add del mod">
          <ac:chgData name="SOUBIROUSE Florence" userId="d613efa7-4fa4-4877-a5ca-ebaffbf1c570" providerId="ADAL" clId="{0342414F-FC5E-4EAF-939B-DC3B9BD2F64B}" dt="2023-03-13T12:48:50.830" v="17017"/>
          <ac:picMkLst>
            <pc:docMk/>
            <pc:sldMk cId="0" sldId="264"/>
            <ac:picMk id="11" creationId="{19689BA9-38C8-A773-F9FC-E30D0C596958}"/>
          </ac:picMkLst>
        </pc:picChg>
        <pc:picChg chg="add del mod">
          <ac:chgData name="SOUBIROUSE Florence" userId="d613efa7-4fa4-4877-a5ca-ebaffbf1c570" providerId="ADAL" clId="{0342414F-FC5E-4EAF-939B-DC3B9BD2F64B}" dt="2023-03-13T12:48:50.830" v="17017"/>
          <ac:picMkLst>
            <pc:docMk/>
            <pc:sldMk cId="0" sldId="264"/>
            <ac:picMk id="12" creationId="{8D21AE52-7605-9646-C980-FABB15B9E887}"/>
          </ac:picMkLst>
        </pc:picChg>
        <pc:picChg chg="mod">
          <ac:chgData name="SOUBIROUSE Florence" userId="d613efa7-4fa4-4877-a5ca-ebaffbf1c570" providerId="ADAL" clId="{0342414F-FC5E-4EAF-939B-DC3B9BD2F64B}" dt="2023-03-27T11:11:40.857" v="44161" actId="1076"/>
          <ac:picMkLst>
            <pc:docMk/>
            <pc:sldMk cId="0" sldId="264"/>
            <ac:picMk id="1050" creationId="{DEE742CB-C6AC-A263-73AC-ADDE24A0BFEC}"/>
          </ac:picMkLst>
        </pc:picChg>
        <pc:picChg chg="mod">
          <ac:chgData name="SOUBIROUSE Florence" userId="d613efa7-4fa4-4877-a5ca-ebaffbf1c570" providerId="ADAL" clId="{0342414F-FC5E-4EAF-939B-DC3B9BD2F64B}" dt="2023-03-06T15:38:38.863" v="13327" actId="1076"/>
          <ac:picMkLst>
            <pc:docMk/>
            <pc:sldMk cId="0" sldId="264"/>
            <ac:picMk id="1052" creationId="{01E5339A-44EE-EEAD-C8D3-1DCD7640C832}"/>
          </ac:picMkLst>
        </pc:picChg>
        <pc:picChg chg="add del mod">
          <ac:chgData name="SOUBIROUSE Florence" userId="d613efa7-4fa4-4877-a5ca-ebaffbf1c570" providerId="ADAL" clId="{0342414F-FC5E-4EAF-939B-DC3B9BD2F64B}" dt="2023-03-06T15:38:40.668" v="13328"/>
          <ac:picMkLst>
            <pc:docMk/>
            <pc:sldMk cId="0" sldId="264"/>
            <ac:picMk id="2050" creationId="{896E31F6-1E1D-D72C-143D-3B3B64ABB6FD}"/>
          </ac:picMkLst>
        </pc:picChg>
        <pc:picChg chg="mod">
          <ac:chgData name="SOUBIROUSE Florence" userId="d613efa7-4fa4-4877-a5ca-ebaffbf1c570" providerId="ADAL" clId="{0342414F-FC5E-4EAF-939B-DC3B9BD2F64B}" dt="2023-03-27T11:11:40.857" v="44161" actId="1076"/>
          <ac:picMkLst>
            <pc:docMk/>
            <pc:sldMk cId="0" sldId="264"/>
            <ac:picMk id="4098" creationId="{38226F3F-332F-3E6E-78B5-0BD72B93CDC2}"/>
          </ac:picMkLst>
        </pc:picChg>
      </pc:sldChg>
      <pc:sldChg chg="addSp delSp modSp add del mod">
        <pc:chgData name="SOUBIROUSE Florence" userId="d613efa7-4fa4-4877-a5ca-ebaffbf1c570" providerId="ADAL" clId="{0342414F-FC5E-4EAF-939B-DC3B9BD2F64B}" dt="2023-03-27T11:11:48.290" v="44162" actId="1076"/>
        <pc:sldMkLst>
          <pc:docMk/>
          <pc:sldMk cId="0" sldId="266"/>
        </pc:sldMkLst>
        <pc:spChg chg="mod">
          <ac:chgData name="SOUBIROUSE Florence" userId="d613efa7-4fa4-4877-a5ca-ebaffbf1c570" providerId="ADAL" clId="{0342414F-FC5E-4EAF-939B-DC3B9BD2F64B}" dt="2023-03-27T09:55:37.726" v="44124" actId="14100"/>
          <ac:spMkLst>
            <pc:docMk/>
            <pc:sldMk cId="0" sldId="266"/>
            <ac:spMk id="4" creationId="{5D58316D-5FDD-988E-8DCC-B9236B594E6A}"/>
          </ac:spMkLst>
        </pc:spChg>
        <pc:spChg chg="mod">
          <ac:chgData name="SOUBIROUSE Florence" userId="d613efa7-4fa4-4877-a5ca-ebaffbf1c570" providerId="ADAL" clId="{0342414F-FC5E-4EAF-939B-DC3B9BD2F64B}" dt="2023-03-27T09:57:53.049" v="44141" actId="14100"/>
          <ac:spMkLst>
            <pc:docMk/>
            <pc:sldMk cId="0" sldId="266"/>
            <ac:spMk id="5" creationId="{51F94E9A-8197-0E96-6997-DA3CDFEE65AC}"/>
          </ac:spMkLst>
        </pc:spChg>
        <pc:spChg chg="mod">
          <ac:chgData name="SOUBIROUSE Florence" userId="d613efa7-4fa4-4877-a5ca-ebaffbf1c570" providerId="ADAL" clId="{0342414F-FC5E-4EAF-939B-DC3B9BD2F64B}" dt="2023-03-27T10:05:54.863" v="44158" actId="1076"/>
          <ac:spMkLst>
            <pc:docMk/>
            <pc:sldMk cId="0" sldId="266"/>
            <ac:spMk id="11" creationId="{7985C4FC-FA05-C199-63E6-E68B944860C3}"/>
          </ac:spMkLst>
        </pc:spChg>
        <pc:spChg chg="mod">
          <ac:chgData name="SOUBIROUSE Florence" userId="d613efa7-4fa4-4877-a5ca-ebaffbf1c570" providerId="ADAL" clId="{0342414F-FC5E-4EAF-939B-DC3B9BD2F64B}" dt="2023-02-23T14:13:38.551" v="6142" actId="20577"/>
          <ac:spMkLst>
            <pc:docMk/>
            <pc:sldMk cId="0" sldId="266"/>
            <ac:spMk id="17" creationId="{B904E43C-29EC-8C69-F6F0-3B3E742AD380}"/>
          </ac:spMkLst>
        </pc:spChg>
        <pc:picChg chg="mod">
          <ac:chgData name="SOUBIROUSE Florence" userId="d613efa7-4fa4-4877-a5ca-ebaffbf1c570" providerId="ADAL" clId="{0342414F-FC5E-4EAF-939B-DC3B9BD2F64B}" dt="2023-03-27T11:11:48.290" v="44162" actId="1076"/>
          <ac:picMkLst>
            <pc:docMk/>
            <pc:sldMk cId="0" sldId="266"/>
            <ac:picMk id="8" creationId="{390AF0FC-066D-468D-CA37-67808E80BEE0}"/>
          </ac:picMkLst>
        </pc:picChg>
        <pc:picChg chg="add del mod">
          <ac:chgData name="SOUBIROUSE Florence" userId="d613efa7-4fa4-4877-a5ca-ebaffbf1c570" providerId="ADAL" clId="{0342414F-FC5E-4EAF-939B-DC3B9BD2F64B}" dt="2023-03-06T16:09:40.722" v="13351" actId="478"/>
          <ac:picMkLst>
            <pc:docMk/>
            <pc:sldMk cId="0" sldId="266"/>
            <ac:picMk id="8" creationId="{4C288F39-0A37-070C-4D9D-1C9CAAF51B42}"/>
          </ac:picMkLst>
        </pc:picChg>
        <pc:picChg chg="mod">
          <ac:chgData name="SOUBIROUSE Florence" userId="d613efa7-4fa4-4877-a5ca-ebaffbf1c570" providerId="ADAL" clId="{0342414F-FC5E-4EAF-939B-DC3B9BD2F64B}" dt="2023-03-27T11:11:48.290" v="44162" actId="1076"/>
          <ac:picMkLst>
            <pc:docMk/>
            <pc:sldMk cId="0" sldId="266"/>
            <ac:picMk id="3078" creationId="{4A0A2925-356F-D16E-FD5B-60B8DB1B7D24}"/>
          </ac:picMkLst>
        </pc:picChg>
        <pc:picChg chg="mod">
          <ac:chgData name="SOUBIROUSE Florence" userId="d613efa7-4fa4-4877-a5ca-ebaffbf1c570" providerId="ADAL" clId="{0342414F-FC5E-4EAF-939B-DC3B9BD2F64B}" dt="2023-03-27T11:11:48.290" v="44162" actId="1076"/>
          <ac:picMkLst>
            <pc:docMk/>
            <pc:sldMk cId="0" sldId="266"/>
            <ac:picMk id="3080" creationId="{E6F83783-DC20-7BF6-9A00-2E00B7D63C21}"/>
          </ac:picMkLst>
        </pc:picChg>
      </pc:sldChg>
      <pc:sldChg chg="addSp delSp modSp mod">
        <pc:chgData name="SOUBIROUSE Florence" userId="d613efa7-4fa4-4877-a5ca-ebaffbf1c570" providerId="ADAL" clId="{0342414F-FC5E-4EAF-939B-DC3B9BD2F64B}" dt="2023-03-30T14:18:56.654" v="45931" actId="1076"/>
        <pc:sldMkLst>
          <pc:docMk/>
          <pc:sldMk cId="0" sldId="272"/>
        </pc:sldMkLst>
        <pc:spChg chg="mod">
          <ac:chgData name="SOUBIROUSE Florence" userId="d613efa7-4fa4-4877-a5ca-ebaffbf1c570" providerId="ADAL" clId="{0342414F-FC5E-4EAF-939B-DC3B9BD2F64B}" dt="2023-03-27T10:02:47.121" v="44153" actId="1076"/>
          <ac:spMkLst>
            <pc:docMk/>
            <pc:sldMk cId="0" sldId="272"/>
            <ac:spMk id="3" creationId="{3D03A781-97A8-C1A1-5837-438C8139298B}"/>
          </ac:spMkLst>
        </pc:spChg>
        <pc:spChg chg="add del mod">
          <ac:chgData name="SOUBIROUSE Florence" userId="d613efa7-4fa4-4877-a5ca-ebaffbf1c570" providerId="ADAL" clId="{0342414F-FC5E-4EAF-939B-DC3B9BD2F64B}" dt="2023-02-17T08:54:07.232" v="2599" actId="478"/>
          <ac:spMkLst>
            <pc:docMk/>
            <pc:sldMk cId="0" sldId="272"/>
            <ac:spMk id="4" creationId="{7CC5FBDD-2756-55F2-B362-4F6484A2A347}"/>
          </ac:spMkLst>
        </pc:spChg>
        <pc:spChg chg="add mod">
          <ac:chgData name="SOUBIROUSE Florence" userId="d613efa7-4fa4-4877-a5ca-ebaffbf1c570" providerId="ADAL" clId="{0342414F-FC5E-4EAF-939B-DC3B9BD2F64B}" dt="2023-03-30T14:18:56.654" v="45931" actId="1076"/>
          <ac:spMkLst>
            <pc:docMk/>
            <pc:sldMk cId="0" sldId="272"/>
            <ac:spMk id="5" creationId="{00E522A6-4921-A50D-5872-4229D57B4D5F}"/>
          </ac:spMkLst>
        </pc:spChg>
        <pc:spChg chg="mod">
          <ac:chgData name="SOUBIROUSE Florence" userId="d613efa7-4fa4-4877-a5ca-ebaffbf1c570" providerId="ADAL" clId="{0342414F-FC5E-4EAF-939B-DC3B9BD2F64B}" dt="2023-03-27T11:12:16.828" v="44164" actId="179"/>
          <ac:spMkLst>
            <pc:docMk/>
            <pc:sldMk cId="0" sldId="272"/>
            <ac:spMk id="8" creationId="{EF87D1DD-F880-754B-C1A3-00115014D8B3}"/>
          </ac:spMkLst>
        </pc:spChg>
        <pc:spChg chg="mod">
          <ac:chgData name="SOUBIROUSE Florence" userId="d613efa7-4fa4-4877-a5ca-ebaffbf1c570" providerId="ADAL" clId="{0342414F-FC5E-4EAF-939B-DC3B9BD2F64B}" dt="2023-03-27T10:02:55.937" v="44155" actId="1076"/>
          <ac:spMkLst>
            <pc:docMk/>
            <pc:sldMk cId="0" sldId="272"/>
            <ac:spMk id="10" creationId="{1B2619BE-8AF8-D0C6-A3B0-D8D2E71E70A5}"/>
          </ac:spMkLst>
        </pc:spChg>
        <pc:picChg chg="add del mod">
          <ac:chgData name="SOUBIROUSE Florence" userId="d613efa7-4fa4-4877-a5ca-ebaffbf1c570" providerId="ADAL" clId="{0342414F-FC5E-4EAF-939B-DC3B9BD2F64B}" dt="2023-02-23T12:53:33.812" v="6109" actId="478"/>
          <ac:picMkLst>
            <pc:docMk/>
            <pc:sldMk cId="0" sldId="272"/>
            <ac:picMk id="6" creationId="{67DBE1A8-E092-5144-D970-BD94F462D741}"/>
          </ac:picMkLst>
        </pc:picChg>
        <pc:picChg chg="mod">
          <ac:chgData name="SOUBIROUSE Florence" userId="d613efa7-4fa4-4877-a5ca-ebaffbf1c570" providerId="ADAL" clId="{0342414F-FC5E-4EAF-939B-DC3B9BD2F64B}" dt="2023-03-27T10:02:52.430" v="44154" actId="1076"/>
          <ac:picMkLst>
            <pc:docMk/>
            <pc:sldMk cId="0" sldId="272"/>
            <ac:picMk id="7" creationId="{00000000-0000-0000-0000-000000000000}"/>
          </ac:picMkLst>
        </pc:picChg>
        <pc:picChg chg="add del mod">
          <ac:chgData name="SOUBIROUSE Florence" userId="d613efa7-4fa4-4877-a5ca-ebaffbf1c570" providerId="ADAL" clId="{0342414F-FC5E-4EAF-939B-DC3B9BD2F64B}" dt="2023-02-17T10:56:42.018" v="3152" actId="478"/>
          <ac:picMkLst>
            <pc:docMk/>
            <pc:sldMk cId="0" sldId="272"/>
            <ac:picMk id="1026" creationId="{47EEC2DD-03F8-73A8-EA0A-23511BFC4712}"/>
          </ac:picMkLst>
        </pc:picChg>
        <pc:picChg chg="add del mod">
          <ac:chgData name="SOUBIROUSE Florence" userId="d613efa7-4fa4-4877-a5ca-ebaffbf1c570" providerId="ADAL" clId="{0342414F-FC5E-4EAF-939B-DC3B9BD2F64B}" dt="2023-02-23T12:56:27.134" v="6116" actId="478"/>
          <ac:picMkLst>
            <pc:docMk/>
            <pc:sldMk cId="0" sldId="272"/>
            <ac:picMk id="1026" creationId="{630C57DC-C03B-4C23-F868-2DA76B8C53BF}"/>
          </ac:picMkLst>
        </pc:picChg>
        <pc:picChg chg="add del mod">
          <ac:chgData name="SOUBIROUSE Florence" userId="d613efa7-4fa4-4877-a5ca-ebaffbf1c570" providerId="ADAL" clId="{0342414F-FC5E-4EAF-939B-DC3B9BD2F64B}" dt="2023-02-23T14:08:26.303" v="6125" actId="478"/>
          <ac:picMkLst>
            <pc:docMk/>
            <pc:sldMk cId="0" sldId="272"/>
            <ac:picMk id="1028" creationId="{AE063C42-79CA-B7D4-70F7-3C8042634F8D}"/>
          </ac:picMkLst>
        </pc:picChg>
        <pc:picChg chg="add mod">
          <ac:chgData name="SOUBIROUSE Florence" userId="d613efa7-4fa4-4877-a5ca-ebaffbf1c570" providerId="ADAL" clId="{0342414F-FC5E-4EAF-939B-DC3B9BD2F64B}" dt="2023-02-23T14:08:35.278" v="6127" actId="1076"/>
          <ac:picMkLst>
            <pc:docMk/>
            <pc:sldMk cId="0" sldId="272"/>
            <ac:picMk id="1030" creationId="{9C90A53C-AEF0-59FC-65B9-F8EF7D316524}"/>
          </ac:picMkLst>
        </pc:picChg>
        <pc:picChg chg="del mod">
          <ac:chgData name="SOUBIROUSE Florence" userId="d613efa7-4fa4-4877-a5ca-ebaffbf1c570" providerId="ADAL" clId="{0342414F-FC5E-4EAF-939B-DC3B9BD2F64B}" dt="2023-03-09T13:59:31.815" v="16394" actId="478"/>
          <ac:picMkLst>
            <pc:docMk/>
            <pc:sldMk cId="0" sldId="272"/>
            <ac:picMk id="1034" creationId="{FA3136FA-CA9C-B490-E3C0-9424E69536AB}"/>
          </ac:picMkLst>
        </pc:picChg>
        <pc:picChg chg="add del mod">
          <ac:chgData name="SOUBIROUSE Florence" userId="d613efa7-4fa4-4877-a5ca-ebaffbf1c570" providerId="ADAL" clId="{0342414F-FC5E-4EAF-939B-DC3B9BD2F64B}" dt="2023-03-09T13:59:50.215" v="16396" actId="478"/>
          <ac:picMkLst>
            <pc:docMk/>
            <pc:sldMk cId="0" sldId="272"/>
            <ac:picMk id="3074" creationId="{60F2B550-6517-5068-2B78-3F421BCA5A78}"/>
          </ac:picMkLst>
        </pc:picChg>
        <pc:picChg chg="add mod">
          <ac:chgData name="SOUBIROUSE Florence" userId="d613efa7-4fa4-4877-a5ca-ebaffbf1c570" providerId="ADAL" clId="{0342414F-FC5E-4EAF-939B-DC3B9BD2F64B}" dt="2023-03-09T14:00:02.783" v="16398" actId="1076"/>
          <ac:picMkLst>
            <pc:docMk/>
            <pc:sldMk cId="0" sldId="272"/>
            <ac:picMk id="3076" creationId="{D5012795-B419-6158-F646-8E301E72DDDE}"/>
          </ac:picMkLst>
        </pc:picChg>
        <pc:picChg chg="add del mod">
          <ac:chgData name="SOUBIROUSE Florence" userId="d613efa7-4fa4-4877-a5ca-ebaffbf1c570" providerId="ADAL" clId="{0342414F-FC5E-4EAF-939B-DC3B9BD2F64B}" dt="2023-03-09T14:00:31.934" v="16402"/>
          <ac:picMkLst>
            <pc:docMk/>
            <pc:sldMk cId="0" sldId="272"/>
            <ac:picMk id="3078" creationId="{EA7EEA7E-C598-C4A5-FAAF-936B0E5B8101}"/>
          </ac:picMkLst>
        </pc:picChg>
      </pc:sldChg>
      <pc:sldChg chg="addSp delSp modSp mod delCm modCm">
        <pc:chgData name="SOUBIROUSE Florence" userId="d613efa7-4fa4-4877-a5ca-ebaffbf1c570" providerId="ADAL" clId="{0342414F-FC5E-4EAF-939B-DC3B9BD2F64B}" dt="2023-03-30T14:19:31.098" v="45933" actId="1076"/>
        <pc:sldMkLst>
          <pc:docMk/>
          <pc:sldMk cId="0" sldId="274"/>
        </pc:sldMkLst>
        <pc:spChg chg="del mod">
          <ac:chgData name="SOUBIROUSE Florence" userId="d613efa7-4fa4-4877-a5ca-ebaffbf1c570" providerId="ADAL" clId="{0342414F-FC5E-4EAF-939B-DC3B9BD2F64B}" dt="2023-03-13T12:37:37.094" v="16945" actId="478"/>
          <ac:spMkLst>
            <pc:docMk/>
            <pc:sldMk cId="0" sldId="274"/>
            <ac:spMk id="2" creationId="{00000000-0000-0000-0000-000000000000}"/>
          </ac:spMkLst>
        </pc:spChg>
        <pc:spChg chg="add del mod">
          <ac:chgData name="SOUBIROUSE Florence" userId="d613efa7-4fa4-4877-a5ca-ebaffbf1c570" providerId="ADAL" clId="{0342414F-FC5E-4EAF-939B-DC3B9BD2F64B}" dt="2023-03-30T14:19:31.098" v="45933" actId="1076"/>
          <ac:spMkLst>
            <pc:docMk/>
            <pc:sldMk cId="0" sldId="274"/>
            <ac:spMk id="4" creationId="{C61DBB9B-08A4-ECF1-8010-FFBCDFAEEAE0}"/>
          </ac:spMkLst>
        </pc:spChg>
        <pc:spChg chg="del mod">
          <ac:chgData name="SOUBIROUSE Florence" userId="d613efa7-4fa4-4877-a5ca-ebaffbf1c570" providerId="ADAL" clId="{0342414F-FC5E-4EAF-939B-DC3B9BD2F64B}" dt="2023-02-28T12:42:26.475" v="8464" actId="478"/>
          <ac:spMkLst>
            <pc:docMk/>
            <pc:sldMk cId="0" sldId="274"/>
            <ac:spMk id="5" creationId="{0B0FAE3C-01F9-2C00-3361-36DFA7C0FB58}"/>
          </ac:spMkLst>
        </pc:spChg>
        <pc:spChg chg="add del mod">
          <ac:chgData name="SOUBIROUSE Florence" userId="d613efa7-4fa4-4877-a5ca-ebaffbf1c570" providerId="ADAL" clId="{0342414F-FC5E-4EAF-939B-DC3B9BD2F64B}" dt="2023-02-28T12:42:32.657" v="8465" actId="478"/>
          <ac:spMkLst>
            <pc:docMk/>
            <pc:sldMk cId="0" sldId="274"/>
            <ac:spMk id="6" creationId="{9DF0E161-78BE-DA05-68A0-B7192210B530}"/>
          </ac:spMkLst>
        </pc:spChg>
        <pc:spChg chg="add mod ord">
          <ac:chgData name="SOUBIROUSE Florence" userId="d613efa7-4fa4-4877-a5ca-ebaffbf1c570" providerId="ADAL" clId="{0342414F-FC5E-4EAF-939B-DC3B9BD2F64B}" dt="2023-03-27T11:14:07.069" v="44167" actId="14100"/>
          <ac:spMkLst>
            <pc:docMk/>
            <pc:sldMk cId="0" sldId="274"/>
            <ac:spMk id="7" creationId="{46289F8F-DC0A-DDD9-0315-EE83F29DC461}"/>
          </ac:spMkLst>
        </pc:spChg>
        <pc:spChg chg="add mod">
          <ac:chgData name="SOUBIROUSE Florence" userId="d613efa7-4fa4-4877-a5ca-ebaffbf1c570" providerId="ADAL" clId="{0342414F-FC5E-4EAF-939B-DC3B9BD2F64B}" dt="2023-02-28T15:24:54.563" v="9865" actId="20577"/>
          <ac:spMkLst>
            <pc:docMk/>
            <pc:sldMk cId="0" sldId="274"/>
            <ac:spMk id="7" creationId="{4D0C63CD-8D33-F6E2-45DF-C5089E522AB2}"/>
          </ac:spMkLst>
        </pc:spChg>
        <pc:spChg chg="add del mod">
          <ac:chgData name="SOUBIROUSE Florence" userId="d613efa7-4fa4-4877-a5ca-ebaffbf1c570" providerId="ADAL" clId="{0342414F-FC5E-4EAF-939B-DC3B9BD2F64B}" dt="2023-03-13T12:48:06.956" v="17013"/>
          <ac:spMkLst>
            <pc:docMk/>
            <pc:sldMk cId="0" sldId="274"/>
            <ac:spMk id="9" creationId="{4A48E1B0-93AB-99A6-5B07-CB2C2C1CC0FC}"/>
          </ac:spMkLst>
        </pc:spChg>
        <pc:spChg chg="add mod">
          <ac:chgData name="SOUBIROUSE Florence" userId="d613efa7-4fa4-4877-a5ca-ebaffbf1c570" providerId="ADAL" clId="{0342414F-FC5E-4EAF-939B-DC3B9BD2F64B}" dt="2023-03-03T12:50:20.285" v="13117" actId="14100"/>
          <ac:spMkLst>
            <pc:docMk/>
            <pc:sldMk cId="0" sldId="274"/>
            <ac:spMk id="9" creationId="{6895FF01-13E2-8F83-83BC-F0BA7F0650E4}"/>
          </ac:spMkLst>
        </pc:spChg>
        <pc:spChg chg="mod">
          <ac:chgData name="SOUBIROUSE Florence" userId="d613efa7-4fa4-4877-a5ca-ebaffbf1c570" providerId="ADAL" clId="{0342414F-FC5E-4EAF-939B-DC3B9BD2F64B}" dt="2023-03-27T09:54:37.655" v="44121" actId="1076"/>
          <ac:spMkLst>
            <pc:docMk/>
            <pc:sldMk cId="0" sldId="274"/>
            <ac:spMk id="10" creationId="{1280955A-C49B-9B44-810B-592AD164D5AD}"/>
          </ac:spMkLst>
        </pc:spChg>
        <pc:spChg chg="mod">
          <ac:chgData name="SOUBIROUSE Florence" userId="d613efa7-4fa4-4877-a5ca-ebaffbf1c570" providerId="ADAL" clId="{0342414F-FC5E-4EAF-939B-DC3B9BD2F64B}" dt="2023-02-28T15:19:51.374" v="9841" actId="20577"/>
          <ac:spMkLst>
            <pc:docMk/>
            <pc:sldMk cId="0" sldId="274"/>
            <ac:spMk id="11" creationId="{93668578-C4E3-86F8-411C-AE1BD582570F}"/>
          </ac:spMkLst>
        </pc:spChg>
        <pc:spChg chg="del mod">
          <ac:chgData name="SOUBIROUSE Florence" userId="d613efa7-4fa4-4877-a5ca-ebaffbf1c570" providerId="ADAL" clId="{0342414F-FC5E-4EAF-939B-DC3B9BD2F64B}" dt="2023-02-27T16:36:28.546" v="7711" actId="478"/>
          <ac:spMkLst>
            <pc:docMk/>
            <pc:sldMk cId="0" sldId="274"/>
            <ac:spMk id="12" creationId="{F972735F-D171-7D61-86A0-058C1D2BE79E}"/>
          </ac:spMkLst>
        </pc:spChg>
        <pc:picChg chg="del mod">
          <ac:chgData name="SOUBIROUSE Florence" userId="d613efa7-4fa4-4877-a5ca-ebaffbf1c570" providerId="ADAL" clId="{0342414F-FC5E-4EAF-939B-DC3B9BD2F64B}" dt="2023-03-13T12:36:54.443" v="16937" actId="478"/>
          <ac:picMkLst>
            <pc:docMk/>
            <pc:sldMk cId="0" sldId="274"/>
            <ac:picMk id="3" creationId="{00000000-0000-0000-0000-000000000000}"/>
          </ac:picMkLst>
        </pc:picChg>
        <pc:picChg chg="add del mod">
          <ac:chgData name="SOUBIROUSE Florence" userId="d613efa7-4fa4-4877-a5ca-ebaffbf1c570" providerId="ADAL" clId="{0342414F-FC5E-4EAF-939B-DC3B9BD2F64B}" dt="2023-02-17T11:09:07.318" v="3185" actId="478"/>
          <ac:picMkLst>
            <pc:docMk/>
            <pc:sldMk cId="0" sldId="274"/>
            <ac:picMk id="4" creationId="{6943D726-188E-D423-70C8-8AC570BEF492}"/>
          </ac:picMkLst>
        </pc:picChg>
        <pc:picChg chg="mod">
          <ac:chgData name="SOUBIROUSE Florence" userId="d613efa7-4fa4-4877-a5ca-ebaffbf1c570" providerId="ADAL" clId="{0342414F-FC5E-4EAF-939B-DC3B9BD2F64B}" dt="2023-03-03T13:19:24.808" v="13118" actId="14100"/>
          <ac:picMkLst>
            <pc:docMk/>
            <pc:sldMk cId="0" sldId="274"/>
            <ac:picMk id="8" creationId="{00000000-0000-0000-0000-000000000000}"/>
          </ac:picMkLst>
        </pc:picChg>
        <pc:picChg chg="add del mod">
          <ac:chgData name="SOUBIROUSE Florence" userId="d613efa7-4fa4-4877-a5ca-ebaffbf1c570" providerId="ADAL" clId="{0342414F-FC5E-4EAF-939B-DC3B9BD2F64B}" dt="2023-03-13T12:48:06.956" v="17013"/>
          <ac:picMkLst>
            <pc:docMk/>
            <pc:sldMk cId="0" sldId="274"/>
            <ac:picMk id="12" creationId="{EB607C3D-B66C-487E-AF14-487331E9B8F5}"/>
          </ac:picMkLst>
        </pc:picChg>
        <pc:picChg chg="add del mod">
          <ac:chgData name="SOUBIROUSE Florence" userId="d613efa7-4fa4-4877-a5ca-ebaffbf1c570" providerId="ADAL" clId="{0342414F-FC5E-4EAF-939B-DC3B9BD2F64B}" dt="2023-03-13T12:48:06.956" v="17013"/>
          <ac:picMkLst>
            <pc:docMk/>
            <pc:sldMk cId="0" sldId="274"/>
            <ac:picMk id="13" creationId="{020D2015-0B24-E194-5D73-12CF75DC6B31}"/>
          </ac:picMkLst>
        </pc:picChg>
        <pc:picChg chg="add del mod">
          <ac:chgData name="SOUBIROUSE Florence" userId="d613efa7-4fa4-4877-a5ca-ebaffbf1c570" providerId="ADAL" clId="{0342414F-FC5E-4EAF-939B-DC3B9BD2F64B}" dt="2023-03-13T12:48:06.956" v="17013"/>
          <ac:picMkLst>
            <pc:docMk/>
            <pc:sldMk cId="0" sldId="274"/>
            <ac:picMk id="14" creationId="{C42CA0D1-9B91-33E7-0113-774950C61D92}"/>
          </ac:picMkLst>
        </pc:picChg>
        <pc:picChg chg="add mod">
          <ac:chgData name="SOUBIROUSE Florence" userId="d613efa7-4fa4-4877-a5ca-ebaffbf1c570" providerId="ADAL" clId="{0342414F-FC5E-4EAF-939B-DC3B9BD2F64B}" dt="2023-02-28T13:12:56.044" v="8644" actId="1076"/>
          <ac:picMkLst>
            <pc:docMk/>
            <pc:sldMk cId="0" sldId="274"/>
            <ac:picMk id="1026" creationId="{0D0B43D4-AF87-EDC4-F76E-8CF0EC766A77}"/>
          </ac:picMkLst>
        </pc:picChg>
        <pc:picChg chg="add mod">
          <ac:chgData name="SOUBIROUSE Florence" userId="d613efa7-4fa4-4877-a5ca-ebaffbf1c570" providerId="ADAL" clId="{0342414F-FC5E-4EAF-939B-DC3B9BD2F64B}" dt="2023-03-17T09:07:41.993" v="23359" actId="1076"/>
          <ac:picMkLst>
            <pc:docMk/>
            <pc:sldMk cId="0" sldId="274"/>
            <ac:picMk id="1026" creationId="{AEF3EECC-65EA-F77F-EFA0-FA54986DD287}"/>
          </ac:picMkLst>
        </pc:picChg>
        <pc:picChg chg="del">
          <ac:chgData name="SOUBIROUSE Florence" userId="d613efa7-4fa4-4877-a5ca-ebaffbf1c570" providerId="ADAL" clId="{0342414F-FC5E-4EAF-939B-DC3B9BD2F64B}" dt="2023-02-17T11:21:23.003" v="3192" actId="478"/>
          <ac:picMkLst>
            <pc:docMk/>
            <pc:sldMk cId="0" sldId="274"/>
            <ac:picMk id="1026" creationId="{E4B3B002-5AF8-71E4-6A4F-9F6080FF09AE}"/>
          </ac:picMkLst>
        </pc:picChg>
        <pc:picChg chg="add del mod">
          <ac:chgData name="SOUBIROUSE Florence" userId="d613efa7-4fa4-4877-a5ca-ebaffbf1c570" providerId="ADAL" clId="{0342414F-FC5E-4EAF-939B-DC3B9BD2F64B}" dt="2023-02-28T13:02:32.377" v="8506" actId="478"/>
          <ac:picMkLst>
            <pc:docMk/>
            <pc:sldMk cId="0" sldId="274"/>
            <ac:picMk id="1028" creationId="{1F5EB016-0F24-92E0-7A49-B9415297FB78}"/>
          </ac:picMkLst>
        </pc:picChg>
        <pc:picChg chg="add mod">
          <ac:chgData name="SOUBIROUSE Florence" userId="d613efa7-4fa4-4877-a5ca-ebaffbf1c570" providerId="ADAL" clId="{0342414F-FC5E-4EAF-939B-DC3B9BD2F64B}" dt="2023-03-13T12:46:30.792" v="17000" actId="1076"/>
          <ac:picMkLst>
            <pc:docMk/>
            <pc:sldMk cId="0" sldId="274"/>
            <ac:picMk id="1028" creationId="{8FCAC230-2F7A-9610-A9DD-C27D0D7ED9D2}"/>
          </ac:picMkLst>
        </pc:picChg>
        <pc:picChg chg="add mod">
          <ac:chgData name="SOUBIROUSE Florence" userId="d613efa7-4fa4-4877-a5ca-ebaffbf1c570" providerId="ADAL" clId="{0342414F-FC5E-4EAF-939B-DC3B9BD2F64B}" dt="2023-03-13T12:46:41.705" v="17001" actId="1076"/>
          <ac:picMkLst>
            <pc:docMk/>
            <pc:sldMk cId="0" sldId="274"/>
            <ac:picMk id="1030" creationId="{100276A1-51A9-123A-573D-48EEACC6AE91}"/>
          </ac:picMkLst>
        </pc:picChg>
        <pc:picChg chg="add del mod">
          <ac:chgData name="SOUBIROUSE Florence" userId="d613efa7-4fa4-4877-a5ca-ebaffbf1c570" providerId="ADAL" clId="{0342414F-FC5E-4EAF-939B-DC3B9BD2F64B}" dt="2023-02-28T13:22:33.792" v="8645" actId="478"/>
          <ac:picMkLst>
            <pc:docMk/>
            <pc:sldMk cId="0" sldId="274"/>
            <ac:picMk id="1030" creationId="{FDC43CD9-4661-3AE4-3265-A26DEB6C2817}"/>
          </ac:picMkLst>
        </pc:picChg>
        <pc:picChg chg="add mod">
          <ac:chgData name="SOUBIROUSE Florence" userId="d613efa7-4fa4-4877-a5ca-ebaffbf1c570" providerId="ADAL" clId="{0342414F-FC5E-4EAF-939B-DC3B9BD2F64B}" dt="2023-02-28T13:23:01.558" v="8652" actId="1076"/>
          <ac:picMkLst>
            <pc:docMk/>
            <pc:sldMk cId="0" sldId="274"/>
            <ac:picMk id="1032" creationId="{5C8FCC3C-DA93-D729-B365-70727FC69BA3}"/>
          </ac:picMkLst>
        </pc:picChg>
        <pc:picChg chg="add mod">
          <ac:chgData name="SOUBIROUSE Florence" userId="d613efa7-4fa4-4877-a5ca-ebaffbf1c570" providerId="ADAL" clId="{0342414F-FC5E-4EAF-939B-DC3B9BD2F64B}" dt="2023-03-13T12:42:22.198" v="16972" actId="1076"/>
          <ac:picMkLst>
            <pc:docMk/>
            <pc:sldMk cId="0" sldId="274"/>
            <ac:picMk id="1032" creationId="{8424F221-0743-A8DA-20A7-ABD33404D91C}"/>
          </ac:picMkLst>
        </pc:picChg>
        <pc:picChg chg="del mod">
          <ac:chgData name="SOUBIROUSE Florence" userId="d613efa7-4fa4-4877-a5ca-ebaffbf1c570" providerId="ADAL" clId="{0342414F-FC5E-4EAF-939B-DC3B9BD2F64B}" dt="2023-02-17T11:08:52.421" v="3184" actId="478"/>
          <ac:picMkLst>
            <pc:docMk/>
            <pc:sldMk cId="0" sldId="274"/>
            <ac:picMk id="2050" creationId="{428B52FE-95F2-D8B9-69E4-339A8C10B25B}"/>
          </ac:picMkLst>
        </pc:picChg>
        <pc:picChg chg="del mod">
          <ac:chgData name="SOUBIROUSE Florence" userId="d613efa7-4fa4-4877-a5ca-ebaffbf1c570" providerId="ADAL" clId="{0342414F-FC5E-4EAF-939B-DC3B9BD2F64B}" dt="2023-03-13T12:40:21.910" v="16956" actId="478"/>
          <ac:picMkLst>
            <pc:docMk/>
            <pc:sldMk cId="0" sldId="274"/>
            <ac:picMk id="2050" creationId="{DB576BB3-08CA-BA30-795F-9484A6A3A0EF}"/>
          </ac:picMkLst>
        </pc:picChg>
        <pc:picChg chg="add del mod">
          <ac:chgData name="SOUBIROUSE Florence" userId="d613efa7-4fa4-4877-a5ca-ebaffbf1c570" providerId="ADAL" clId="{0342414F-FC5E-4EAF-939B-DC3B9BD2F64B}" dt="2023-02-28T12:56:40.115" v="8473" actId="478"/>
          <ac:picMkLst>
            <pc:docMk/>
            <pc:sldMk cId="0" sldId="274"/>
            <ac:picMk id="2052" creationId="{27307237-3271-B507-0FB0-09332FDFCE9E}"/>
          </ac:picMkLst>
        </pc:picChg>
        <pc:picChg chg="del">
          <ac:chgData name="SOUBIROUSE Florence" userId="d613efa7-4fa4-4877-a5ca-ebaffbf1c570" providerId="ADAL" clId="{0342414F-FC5E-4EAF-939B-DC3B9BD2F64B}" dt="2023-03-13T12:41:42.360" v="16967" actId="478"/>
          <ac:picMkLst>
            <pc:docMk/>
            <pc:sldMk cId="0" sldId="274"/>
            <ac:picMk id="2052" creationId="{86A44C1C-8737-220A-C925-0B905CF1EF13}"/>
          </ac:picMkLst>
        </pc:picChg>
        <pc:picChg chg="del">
          <ac:chgData name="SOUBIROUSE Florence" userId="d613efa7-4fa4-4877-a5ca-ebaffbf1c570" providerId="ADAL" clId="{0342414F-FC5E-4EAF-939B-DC3B9BD2F64B}" dt="2023-03-13T12:41:09.398" v="16963" actId="478"/>
          <ac:picMkLst>
            <pc:docMk/>
            <pc:sldMk cId="0" sldId="274"/>
            <ac:picMk id="2054" creationId="{2EB0136E-0760-959B-60DC-A9367DE718C7}"/>
          </ac:picMkLst>
        </pc:picChg>
        <pc:picChg chg="add del mod">
          <ac:chgData name="SOUBIROUSE Florence" userId="d613efa7-4fa4-4877-a5ca-ebaffbf1c570" providerId="ADAL" clId="{0342414F-FC5E-4EAF-939B-DC3B9BD2F64B}" dt="2023-02-17T11:21:52.021" v="3197" actId="478"/>
          <ac:picMkLst>
            <pc:docMk/>
            <pc:sldMk cId="0" sldId="274"/>
            <ac:picMk id="2054" creationId="{8A542531-AE20-5C0D-EE81-D4787FD827FF}"/>
          </ac:picMkLst>
        </pc:picChg>
        <pc:picChg chg="add del mod">
          <ac:chgData name="SOUBIROUSE Florence" userId="d613efa7-4fa4-4877-a5ca-ebaffbf1c570" providerId="ADAL" clId="{0342414F-FC5E-4EAF-939B-DC3B9BD2F64B}" dt="2023-02-17T11:27:45.838" v="3208" actId="478"/>
          <ac:picMkLst>
            <pc:docMk/>
            <pc:sldMk cId="0" sldId="274"/>
            <ac:picMk id="2056" creationId="{51115A71-EDBB-9D0B-1FF3-304B58C9791D}"/>
          </ac:picMkLst>
        </pc:picChg>
        <pc:picChg chg="add del mod">
          <ac:chgData name="SOUBIROUSE Florence" userId="d613efa7-4fa4-4877-a5ca-ebaffbf1c570" providerId="ADAL" clId="{0342414F-FC5E-4EAF-939B-DC3B9BD2F64B}" dt="2023-02-17T11:41:08.181" v="3214" actId="478"/>
          <ac:picMkLst>
            <pc:docMk/>
            <pc:sldMk cId="0" sldId="274"/>
            <ac:picMk id="2058" creationId="{0359103B-EF96-7291-6A02-6642174B420C}"/>
          </ac:picMkLst>
        </pc:picChg>
        <pc:picChg chg="del mod">
          <ac:chgData name="SOUBIROUSE Florence" userId="d613efa7-4fa4-4877-a5ca-ebaffbf1c570" providerId="ADAL" clId="{0342414F-FC5E-4EAF-939B-DC3B9BD2F64B}" dt="2023-03-13T12:42:16.071" v="16971" actId="478"/>
          <ac:picMkLst>
            <pc:docMk/>
            <pc:sldMk cId="0" sldId="274"/>
            <ac:picMk id="2058" creationId="{7999A6E4-5150-6E72-289F-49DAF6EB6688}"/>
          </ac:picMkLst>
        </pc:picChg>
        <pc:picChg chg="add del mod">
          <ac:chgData name="SOUBIROUSE Florence" userId="d613efa7-4fa4-4877-a5ca-ebaffbf1c570" providerId="ADAL" clId="{0342414F-FC5E-4EAF-939B-DC3B9BD2F64B}" dt="2023-02-28T12:42:23.557" v="8463" actId="478"/>
          <ac:picMkLst>
            <pc:docMk/>
            <pc:sldMk cId="0" sldId="274"/>
            <ac:picMk id="2060" creationId="{C265B4B4-6075-06A1-C264-B4D2A674D601}"/>
          </ac:picMkLst>
        </pc:picChg>
      </pc:sldChg>
      <pc:sldChg chg="addSp delSp modSp mod">
        <pc:chgData name="SOUBIROUSE Florence" userId="d613efa7-4fa4-4877-a5ca-ebaffbf1c570" providerId="ADAL" clId="{0342414F-FC5E-4EAF-939B-DC3B9BD2F64B}" dt="2023-03-30T14:42:16.085" v="45945" actId="1076"/>
        <pc:sldMkLst>
          <pc:docMk/>
          <pc:sldMk cId="0" sldId="278"/>
        </pc:sldMkLst>
        <pc:spChg chg="add mod">
          <ac:chgData name="SOUBIROUSE Florence" userId="d613efa7-4fa4-4877-a5ca-ebaffbf1c570" providerId="ADAL" clId="{0342414F-FC5E-4EAF-939B-DC3B9BD2F64B}" dt="2023-03-30T14:42:16.085" v="45945" actId="1076"/>
          <ac:spMkLst>
            <pc:docMk/>
            <pc:sldMk cId="0" sldId="278"/>
            <ac:spMk id="3" creationId="{390A2C93-DD6C-D01E-8E9C-E5CB4E3BE567}"/>
          </ac:spMkLst>
        </pc:spChg>
        <pc:spChg chg="add del">
          <ac:chgData name="SOUBIROUSE Florence" userId="d613efa7-4fa4-4877-a5ca-ebaffbf1c570" providerId="ADAL" clId="{0342414F-FC5E-4EAF-939B-DC3B9BD2F64B}" dt="2023-03-02T10:10:27.126" v="11467" actId="478"/>
          <ac:spMkLst>
            <pc:docMk/>
            <pc:sldMk cId="0" sldId="278"/>
            <ac:spMk id="3" creationId="{F94D09D1-B027-AB39-5CE3-1BADD60AB0CA}"/>
          </ac:spMkLst>
        </pc:spChg>
        <pc:spChg chg="add del mod">
          <ac:chgData name="SOUBIROUSE Florence" userId="d613efa7-4fa4-4877-a5ca-ebaffbf1c570" providerId="ADAL" clId="{0342414F-FC5E-4EAF-939B-DC3B9BD2F64B}" dt="2023-03-14T17:32:42.057" v="20257"/>
          <ac:spMkLst>
            <pc:docMk/>
            <pc:sldMk cId="0" sldId="278"/>
            <ac:spMk id="4" creationId="{31699BFF-A1EE-0C9B-3FB8-92353DC07A16}"/>
          </ac:spMkLst>
        </pc:spChg>
        <pc:spChg chg="add del">
          <ac:chgData name="SOUBIROUSE Florence" userId="d613efa7-4fa4-4877-a5ca-ebaffbf1c570" providerId="ADAL" clId="{0342414F-FC5E-4EAF-939B-DC3B9BD2F64B}" dt="2023-03-16T13:46:56.310" v="22459" actId="478"/>
          <ac:spMkLst>
            <pc:docMk/>
            <pc:sldMk cId="0" sldId="278"/>
            <ac:spMk id="4" creationId="{36F48288-476A-91DD-F6AA-41FC02A3E78B}"/>
          </ac:spMkLst>
        </pc:spChg>
        <pc:spChg chg="del mod">
          <ac:chgData name="SOUBIROUSE Florence" userId="d613efa7-4fa4-4877-a5ca-ebaffbf1c570" providerId="ADAL" clId="{0342414F-FC5E-4EAF-939B-DC3B9BD2F64B}" dt="2023-03-07T17:29:30.208" v="15791" actId="478"/>
          <ac:spMkLst>
            <pc:docMk/>
            <pc:sldMk cId="0" sldId="278"/>
            <ac:spMk id="4" creationId="{F6DF1808-EC64-1D17-0450-4288C0AE9378}"/>
          </ac:spMkLst>
        </pc:spChg>
        <pc:spChg chg="mod">
          <ac:chgData name="SOUBIROUSE Florence" userId="d613efa7-4fa4-4877-a5ca-ebaffbf1c570" providerId="ADAL" clId="{0342414F-FC5E-4EAF-939B-DC3B9BD2F64B}" dt="2023-03-27T12:38:18.506" v="44210" actId="14100"/>
          <ac:spMkLst>
            <pc:docMk/>
            <pc:sldMk cId="0" sldId="278"/>
            <ac:spMk id="6" creationId="{18A88FD6-2852-CE81-5599-CF8CF286C122}"/>
          </ac:spMkLst>
        </pc:spChg>
        <pc:spChg chg="add del mod">
          <ac:chgData name="SOUBIROUSE Florence" userId="d613efa7-4fa4-4877-a5ca-ebaffbf1c570" providerId="ADAL" clId="{0342414F-FC5E-4EAF-939B-DC3B9BD2F64B}" dt="2023-03-15T10:40:03.720" v="21326" actId="478"/>
          <ac:spMkLst>
            <pc:docMk/>
            <pc:sldMk cId="0" sldId="278"/>
            <ac:spMk id="7" creationId="{943505D4-CC83-B36F-B643-A194C4F25C10}"/>
          </ac:spMkLst>
        </pc:spChg>
        <pc:spChg chg="del mod">
          <ac:chgData name="SOUBIROUSE Florence" userId="d613efa7-4fa4-4877-a5ca-ebaffbf1c570" providerId="ADAL" clId="{0342414F-FC5E-4EAF-939B-DC3B9BD2F64B}" dt="2023-03-10T08:31:53.404" v="16606" actId="478"/>
          <ac:spMkLst>
            <pc:docMk/>
            <pc:sldMk cId="0" sldId="278"/>
            <ac:spMk id="7" creationId="{BDB397BF-0E15-03F6-FE58-612047B671B6}"/>
          </ac:spMkLst>
        </pc:spChg>
        <pc:spChg chg="add del mod">
          <ac:chgData name="SOUBIROUSE Florence" userId="d613efa7-4fa4-4877-a5ca-ebaffbf1c570" providerId="ADAL" clId="{0342414F-FC5E-4EAF-939B-DC3B9BD2F64B}" dt="2023-03-14T17:38:26.980" v="20271" actId="478"/>
          <ac:spMkLst>
            <pc:docMk/>
            <pc:sldMk cId="0" sldId="278"/>
            <ac:spMk id="7" creationId="{C53E7EA2-9689-FBB2-838D-BD57117F8DAA}"/>
          </ac:spMkLst>
        </pc:spChg>
        <pc:spChg chg="add del mod">
          <ac:chgData name="SOUBIROUSE Florence" userId="d613efa7-4fa4-4877-a5ca-ebaffbf1c570" providerId="ADAL" clId="{0342414F-FC5E-4EAF-939B-DC3B9BD2F64B}" dt="2023-03-02T10:11:42.637" v="11473" actId="478"/>
          <ac:spMkLst>
            <pc:docMk/>
            <pc:sldMk cId="0" sldId="278"/>
            <ac:spMk id="8" creationId="{7E5FF28A-70C9-C730-D9D4-89510C4D6626}"/>
          </ac:spMkLst>
        </pc:spChg>
        <pc:spChg chg="add del mod">
          <ac:chgData name="SOUBIROUSE Florence" userId="d613efa7-4fa4-4877-a5ca-ebaffbf1c570" providerId="ADAL" clId="{0342414F-FC5E-4EAF-939B-DC3B9BD2F64B}" dt="2023-03-14T17:39:05.501" v="20274"/>
          <ac:spMkLst>
            <pc:docMk/>
            <pc:sldMk cId="0" sldId="278"/>
            <ac:spMk id="8" creationId="{F1DA908D-5E9E-DCA4-D49C-4186BE071FB4}"/>
          </ac:spMkLst>
        </pc:spChg>
        <pc:spChg chg="add del mod">
          <ac:chgData name="SOUBIROUSE Florence" userId="d613efa7-4fa4-4877-a5ca-ebaffbf1c570" providerId="ADAL" clId="{0342414F-FC5E-4EAF-939B-DC3B9BD2F64B}" dt="2023-03-02T10:19:55.713" v="11481"/>
          <ac:spMkLst>
            <pc:docMk/>
            <pc:sldMk cId="0" sldId="278"/>
            <ac:spMk id="9" creationId="{0B6DE77A-DDB5-BEC4-2FB0-D36BEA324AA8}"/>
          </ac:spMkLst>
        </pc:spChg>
        <pc:spChg chg="add del mod">
          <ac:chgData name="SOUBIROUSE Florence" userId="d613efa7-4fa4-4877-a5ca-ebaffbf1c570" providerId="ADAL" clId="{0342414F-FC5E-4EAF-939B-DC3B9BD2F64B}" dt="2023-03-14T17:39:32.043" v="20280" actId="478"/>
          <ac:spMkLst>
            <pc:docMk/>
            <pc:sldMk cId="0" sldId="278"/>
            <ac:spMk id="9" creationId="{AFAFA3A0-2521-F82B-2936-23C634309559}"/>
          </ac:spMkLst>
        </pc:spChg>
        <pc:spChg chg="add del mod">
          <ac:chgData name="SOUBIROUSE Florence" userId="d613efa7-4fa4-4877-a5ca-ebaffbf1c570" providerId="ADAL" clId="{0342414F-FC5E-4EAF-939B-DC3B9BD2F64B}" dt="2023-03-02T10:38:20.216" v="11502"/>
          <ac:spMkLst>
            <pc:docMk/>
            <pc:sldMk cId="0" sldId="278"/>
            <ac:spMk id="10" creationId="{8409AD3B-A882-A205-7540-47E39CEDE6ED}"/>
          </ac:spMkLst>
        </pc:spChg>
        <pc:spChg chg="add del mod">
          <ac:chgData name="SOUBIROUSE Florence" userId="d613efa7-4fa4-4877-a5ca-ebaffbf1c570" providerId="ADAL" clId="{0342414F-FC5E-4EAF-939B-DC3B9BD2F64B}" dt="2023-03-02T14:56:45.625" v="11716" actId="478"/>
          <ac:spMkLst>
            <pc:docMk/>
            <pc:sldMk cId="0" sldId="278"/>
            <ac:spMk id="11" creationId="{D53A36A4-FFBD-F0FE-7BB1-25237FE88C7B}"/>
          </ac:spMkLst>
        </pc:spChg>
        <pc:spChg chg="add del mod">
          <ac:chgData name="SOUBIROUSE Florence" userId="d613efa7-4fa4-4877-a5ca-ebaffbf1c570" providerId="ADAL" clId="{0342414F-FC5E-4EAF-939B-DC3B9BD2F64B}" dt="2023-03-03T08:19:40.605" v="12387" actId="478"/>
          <ac:spMkLst>
            <pc:docMk/>
            <pc:sldMk cId="0" sldId="278"/>
            <ac:spMk id="12" creationId="{28B87E5D-EE81-296F-9190-7C9F268B5540}"/>
          </ac:spMkLst>
        </pc:spChg>
        <pc:spChg chg="mod">
          <ac:chgData name="SOUBIROUSE Florence" userId="d613efa7-4fa4-4877-a5ca-ebaffbf1c570" providerId="ADAL" clId="{0342414F-FC5E-4EAF-939B-DC3B9BD2F64B}" dt="2023-03-27T12:20:58.298" v="44208" actId="1076"/>
          <ac:spMkLst>
            <pc:docMk/>
            <pc:sldMk cId="0" sldId="278"/>
            <ac:spMk id="19" creationId="{31F6FC63-9B63-666C-574B-342277B7A9F7}"/>
          </ac:spMkLst>
        </pc:spChg>
        <pc:spChg chg="mod">
          <ac:chgData name="SOUBIROUSE Florence" userId="d613efa7-4fa4-4877-a5ca-ebaffbf1c570" providerId="ADAL" clId="{0342414F-FC5E-4EAF-939B-DC3B9BD2F64B}" dt="2023-03-27T13:26:17.024" v="44373" actId="1076"/>
          <ac:spMkLst>
            <pc:docMk/>
            <pc:sldMk cId="0" sldId="278"/>
            <ac:spMk id="21" creationId="{70D81D7E-49B7-D925-5A1D-6FC627793A89}"/>
          </ac:spMkLst>
        </pc:spChg>
        <pc:picChg chg="mod">
          <ac:chgData name="SOUBIROUSE Florence" userId="d613efa7-4fa4-4877-a5ca-ebaffbf1c570" providerId="ADAL" clId="{0342414F-FC5E-4EAF-939B-DC3B9BD2F64B}" dt="2023-03-02T14:56:54.530" v="11718" actId="14100"/>
          <ac:picMkLst>
            <pc:docMk/>
            <pc:sldMk cId="0" sldId="278"/>
            <ac:picMk id="5" creationId="{00000000-0000-0000-0000-000000000000}"/>
          </ac:picMkLst>
        </pc:picChg>
        <pc:picChg chg="add mod">
          <ac:chgData name="SOUBIROUSE Florence" userId="d613efa7-4fa4-4877-a5ca-ebaffbf1c570" providerId="ADAL" clId="{0342414F-FC5E-4EAF-939B-DC3B9BD2F64B}" dt="2023-03-27T13:25:58.960" v="44372" actId="1076"/>
          <ac:picMkLst>
            <pc:docMk/>
            <pc:sldMk cId="0" sldId="278"/>
            <ac:picMk id="2050" creationId="{0CB9E945-D21E-C001-D4C5-DBCD05DE3B6F}"/>
          </ac:picMkLst>
        </pc:picChg>
        <pc:picChg chg="add del mod">
          <ac:chgData name="SOUBIROUSE Florence" userId="d613efa7-4fa4-4877-a5ca-ebaffbf1c570" providerId="ADAL" clId="{0342414F-FC5E-4EAF-939B-DC3B9BD2F64B}" dt="2023-03-02T10:51:01.364" v="11545" actId="478"/>
          <ac:picMkLst>
            <pc:docMk/>
            <pc:sldMk cId="0" sldId="278"/>
            <ac:picMk id="2054" creationId="{CAEAAA74-D5C6-7CC9-DE4D-EDC96627C9F3}"/>
          </ac:picMkLst>
        </pc:picChg>
        <pc:picChg chg="add del">
          <ac:chgData name="SOUBIROUSE Florence" userId="d613efa7-4fa4-4877-a5ca-ebaffbf1c570" providerId="ADAL" clId="{0342414F-FC5E-4EAF-939B-DC3B9BD2F64B}" dt="2023-03-02T10:45:50.715" v="11512" actId="478"/>
          <ac:picMkLst>
            <pc:docMk/>
            <pc:sldMk cId="0" sldId="278"/>
            <ac:picMk id="2056" creationId="{EDFCC91F-8485-2C46-494C-0A5FDC3B8BE2}"/>
          </ac:picMkLst>
        </pc:picChg>
        <pc:picChg chg="add del mod">
          <ac:chgData name="SOUBIROUSE Florence" userId="d613efa7-4fa4-4877-a5ca-ebaffbf1c570" providerId="ADAL" clId="{0342414F-FC5E-4EAF-939B-DC3B9BD2F64B}" dt="2023-03-02T10:51:00.583" v="11543" actId="478"/>
          <ac:picMkLst>
            <pc:docMk/>
            <pc:sldMk cId="0" sldId="278"/>
            <ac:picMk id="2058" creationId="{B8087794-72D0-863D-23E3-96D706331179}"/>
          </ac:picMkLst>
        </pc:picChg>
        <pc:picChg chg="add del mod">
          <ac:chgData name="SOUBIROUSE Florence" userId="d613efa7-4fa4-4877-a5ca-ebaffbf1c570" providerId="ADAL" clId="{0342414F-FC5E-4EAF-939B-DC3B9BD2F64B}" dt="2023-03-07T18:17:05.293" v="15809" actId="478"/>
          <ac:picMkLst>
            <pc:docMk/>
            <pc:sldMk cId="0" sldId="278"/>
            <ac:picMk id="2060" creationId="{AE94FD73-A642-E3A4-D87C-6101B168ADFC}"/>
          </ac:picMkLst>
        </pc:picChg>
        <pc:picChg chg="add del mod">
          <ac:chgData name="SOUBIROUSE Florence" userId="d613efa7-4fa4-4877-a5ca-ebaffbf1c570" providerId="ADAL" clId="{0342414F-FC5E-4EAF-939B-DC3B9BD2F64B}" dt="2023-03-07T17:29:25.825" v="15789" actId="478"/>
          <ac:picMkLst>
            <pc:docMk/>
            <pc:sldMk cId="0" sldId="278"/>
            <ac:picMk id="2062" creationId="{9A0E2AD1-1819-1207-03D1-36A02F9547B9}"/>
          </ac:picMkLst>
        </pc:picChg>
        <pc:picChg chg="del mod">
          <ac:chgData name="SOUBIROUSE Florence" userId="d613efa7-4fa4-4877-a5ca-ebaffbf1c570" providerId="ADAL" clId="{0342414F-FC5E-4EAF-939B-DC3B9BD2F64B}" dt="2023-03-02T10:43:04.868" v="11506" actId="478"/>
          <ac:picMkLst>
            <pc:docMk/>
            <pc:sldMk cId="0" sldId="278"/>
            <ac:picMk id="3074" creationId="{20EBBCF7-7637-BB4B-A9C0-51DBD632F3AC}"/>
          </ac:picMkLst>
        </pc:picChg>
        <pc:picChg chg="add del mod">
          <ac:chgData name="SOUBIROUSE Florence" userId="d613efa7-4fa4-4877-a5ca-ebaffbf1c570" providerId="ADAL" clId="{0342414F-FC5E-4EAF-939B-DC3B9BD2F64B}" dt="2023-03-14T17:36:51.828" v="20261" actId="478"/>
          <ac:picMkLst>
            <pc:docMk/>
            <pc:sldMk cId="0" sldId="278"/>
            <ac:picMk id="3074" creationId="{687E02E2-875D-D98A-96D4-EEAA280B2921}"/>
          </ac:picMkLst>
        </pc:picChg>
        <pc:picChg chg="add del mod">
          <ac:chgData name="SOUBIROUSE Florence" userId="d613efa7-4fa4-4877-a5ca-ebaffbf1c570" providerId="ADAL" clId="{0342414F-FC5E-4EAF-939B-DC3B9BD2F64B}" dt="2023-03-27T13:25:46.654" v="44370" actId="478"/>
          <ac:picMkLst>
            <pc:docMk/>
            <pc:sldMk cId="0" sldId="278"/>
            <ac:picMk id="3076" creationId="{0FB18D81-88A2-E9CD-E7B1-354432F5C1D8}"/>
          </ac:picMkLst>
        </pc:picChg>
        <pc:picChg chg="del mod">
          <ac:chgData name="SOUBIROUSE Florence" userId="d613efa7-4fa4-4877-a5ca-ebaffbf1c570" providerId="ADAL" clId="{0342414F-FC5E-4EAF-939B-DC3B9BD2F64B}" dt="2023-03-02T14:46:51.133" v="11576" actId="478"/>
          <ac:picMkLst>
            <pc:docMk/>
            <pc:sldMk cId="0" sldId="278"/>
            <ac:picMk id="3076" creationId="{33B71793-7F6E-55D8-B6E0-77107805292A}"/>
          </ac:picMkLst>
        </pc:picChg>
        <pc:picChg chg="add del mod">
          <ac:chgData name="SOUBIROUSE Florence" userId="d613efa7-4fa4-4877-a5ca-ebaffbf1c570" providerId="ADAL" clId="{0342414F-FC5E-4EAF-939B-DC3B9BD2F64B}" dt="2023-03-14T17:34:59.113" v="20259" actId="478"/>
          <ac:picMkLst>
            <pc:docMk/>
            <pc:sldMk cId="0" sldId="278"/>
            <ac:picMk id="5122" creationId="{3BD18D4A-79CA-AD70-5B3D-BEE8A4EC2EA4}"/>
          </ac:picMkLst>
        </pc:picChg>
      </pc:sldChg>
      <pc:sldChg chg="addSp delSp modSp mod">
        <pc:chgData name="SOUBIROUSE Florence" userId="d613efa7-4fa4-4877-a5ca-ebaffbf1c570" providerId="ADAL" clId="{0342414F-FC5E-4EAF-939B-DC3B9BD2F64B}" dt="2023-04-07T08:02:42.213" v="47345" actId="20577"/>
        <pc:sldMkLst>
          <pc:docMk/>
          <pc:sldMk cId="0" sldId="288"/>
        </pc:sldMkLst>
        <pc:spChg chg="add mod">
          <ac:chgData name="SOUBIROUSE Florence" userId="d613efa7-4fa4-4877-a5ca-ebaffbf1c570" providerId="ADAL" clId="{0342414F-FC5E-4EAF-939B-DC3B9BD2F64B}" dt="2023-03-16T17:55:41.693" v="23269" actId="208"/>
          <ac:spMkLst>
            <pc:docMk/>
            <pc:sldMk cId="0" sldId="288"/>
            <ac:spMk id="3" creationId="{08F24B44-FDBA-553E-94DD-2AD4D8E87714}"/>
          </ac:spMkLst>
        </pc:spChg>
        <pc:spChg chg="add del mod">
          <ac:chgData name="SOUBIROUSE Florence" userId="d613efa7-4fa4-4877-a5ca-ebaffbf1c570" providerId="ADAL" clId="{0342414F-FC5E-4EAF-939B-DC3B9BD2F64B}" dt="2023-03-10T08:53:18.321" v="16752" actId="478"/>
          <ac:spMkLst>
            <pc:docMk/>
            <pc:sldMk cId="0" sldId="288"/>
            <ac:spMk id="3" creationId="{96D44DDF-5EB0-0E65-7021-3C906A900972}"/>
          </ac:spMkLst>
        </pc:spChg>
        <pc:spChg chg="add mod">
          <ac:chgData name="SOUBIROUSE Florence" userId="d613efa7-4fa4-4877-a5ca-ebaffbf1c570" providerId="ADAL" clId="{0342414F-FC5E-4EAF-939B-DC3B9BD2F64B}" dt="2023-03-27T12:41:10.483" v="44236" actId="20577"/>
          <ac:spMkLst>
            <pc:docMk/>
            <pc:sldMk cId="0" sldId="288"/>
            <ac:spMk id="4" creationId="{330EEED4-3C4E-7980-625F-26B133ECF256}"/>
          </ac:spMkLst>
        </pc:spChg>
        <pc:spChg chg="add del mod">
          <ac:chgData name="SOUBIROUSE Florence" userId="d613efa7-4fa4-4877-a5ca-ebaffbf1c570" providerId="ADAL" clId="{0342414F-FC5E-4EAF-939B-DC3B9BD2F64B}" dt="2023-03-20T09:34:04.923" v="24143" actId="478"/>
          <ac:spMkLst>
            <pc:docMk/>
            <pc:sldMk cId="0" sldId="288"/>
            <ac:spMk id="4" creationId="{57FCF3D4-08FA-1399-E7C5-CA0D85DA41E9}"/>
          </ac:spMkLst>
        </pc:spChg>
        <pc:spChg chg="del mod">
          <ac:chgData name="SOUBIROUSE Florence" userId="d613efa7-4fa4-4877-a5ca-ebaffbf1c570" providerId="ADAL" clId="{0342414F-FC5E-4EAF-939B-DC3B9BD2F64B}" dt="2023-03-16T16:30:40.081" v="23247" actId="478"/>
          <ac:spMkLst>
            <pc:docMk/>
            <pc:sldMk cId="0" sldId="288"/>
            <ac:spMk id="4" creationId="{CB1833C1-9770-DE0C-1315-E8CC8077E1D9}"/>
          </ac:spMkLst>
        </pc:spChg>
        <pc:spChg chg="add del mod">
          <ac:chgData name="SOUBIROUSE Florence" userId="d613efa7-4fa4-4877-a5ca-ebaffbf1c570" providerId="ADAL" clId="{0342414F-FC5E-4EAF-939B-DC3B9BD2F64B}" dt="2023-03-30T15:52:20.403" v="46762" actId="478"/>
          <ac:spMkLst>
            <pc:docMk/>
            <pc:sldMk cId="0" sldId="288"/>
            <ac:spMk id="6" creationId="{881A7860-1A3F-BA61-22E8-CFB64117FF75}"/>
          </ac:spMkLst>
        </pc:spChg>
        <pc:spChg chg="add">
          <ac:chgData name="SOUBIROUSE Florence" userId="d613efa7-4fa4-4877-a5ca-ebaffbf1c570" providerId="ADAL" clId="{0342414F-FC5E-4EAF-939B-DC3B9BD2F64B}" dt="2023-04-07T08:02:12.824" v="47341"/>
          <ac:spMkLst>
            <pc:docMk/>
            <pc:sldMk cId="0" sldId="288"/>
            <ac:spMk id="7" creationId="{3B9564D2-3F27-52DB-5CF0-497F9C78360D}"/>
          </ac:spMkLst>
        </pc:spChg>
        <pc:spChg chg="add del mod">
          <ac:chgData name="SOUBIROUSE Florence" userId="d613efa7-4fa4-4877-a5ca-ebaffbf1c570" providerId="ADAL" clId="{0342414F-FC5E-4EAF-939B-DC3B9BD2F64B}" dt="2023-03-27T12:40:40.553" v="44226" actId="478"/>
          <ac:spMkLst>
            <pc:docMk/>
            <pc:sldMk cId="0" sldId="288"/>
            <ac:spMk id="7" creationId="{769E3735-8A9F-02E5-9124-731393B3B0CD}"/>
          </ac:spMkLst>
        </pc:spChg>
        <pc:spChg chg="del mod">
          <ac:chgData name="SOUBIROUSE Florence" userId="d613efa7-4fa4-4877-a5ca-ebaffbf1c570" providerId="ADAL" clId="{0342414F-FC5E-4EAF-939B-DC3B9BD2F64B}" dt="2023-03-16T17:45:47.807" v="23262" actId="478"/>
          <ac:spMkLst>
            <pc:docMk/>
            <pc:sldMk cId="0" sldId="288"/>
            <ac:spMk id="7" creationId="{9192DB7C-79F6-4F25-F9FE-AE21A70822F9}"/>
          </ac:spMkLst>
        </pc:spChg>
        <pc:spChg chg="add del mod">
          <ac:chgData name="SOUBIROUSE Florence" userId="d613efa7-4fa4-4877-a5ca-ebaffbf1c570" providerId="ADAL" clId="{0342414F-FC5E-4EAF-939B-DC3B9BD2F64B}" dt="2023-03-30T15:52:26.296" v="46764" actId="478"/>
          <ac:spMkLst>
            <pc:docMk/>
            <pc:sldMk cId="0" sldId="288"/>
            <ac:spMk id="7" creationId="{9225832D-3D43-116D-7649-6CC5DBBC7021}"/>
          </ac:spMkLst>
        </pc:spChg>
        <pc:spChg chg="add del">
          <ac:chgData name="SOUBIROUSE Florence" userId="d613efa7-4fa4-4877-a5ca-ebaffbf1c570" providerId="ADAL" clId="{0342414F-FC5E-4EAF-939B-DC3B9BD2F64B}" dt="2023-03-31T08:40:39.730" v="47092" actId="478"/>
          <ac:spMkLst>
            <pc:docMk/>
            <pc:sldMk cId="0" sldId="288"/>
            <ac:spMk id="7" creationId="{F12E08D2-D1F7-3B62-1C3E-1E34F89E6552}"/>
          </ac:spMkLst>
        </pc:spChg>
        <pc:spChg chg="add del mod">
          <ac:chgData name="SOUBIROUSE Florence" userId="d613efa7-4fa4-4877-a5ca-ebaffbf1c570" providerId="ADAL" clId="{0342414F-FC5E-4EAF-939B-DC3B9BD2F64B}" dt="2023-03-02T15:40:12.135" v="12169" actId="478"/>
          <ac:spMkLst>
            <pc:docMk/>
            <pc:sldMk cId="0" sldId="288"/>
            <ac:spMk id="8" creationId="{0B0A5F07-C6FB-A42F-D7BC-0744343DF31B}"/>
          </ac:spMkLst>
        </pc:spChg>
        <pc:spChg chg="add del">
          <ac:chgData name="SOUBIROUSE Florence" userId="d613efa7-4fa4-4877-a5ca-ebaffbf1c570" providerId="ADAL" clId="{0342414F-FC5E-4EAF-939B-DC3B9BD2F64B}" dt="2023-03-10T09:02:56.422" v="16757" actId="478"/>
          <ac:spMkLst>
            <pc:docMk/>
            <pc:sldMk cId="0" sldId="288"/>
            <ac:spMk id="8" creationId="{A36B004B-C4BF-52C3-C686-018E4D146060}"/>
          </ac:spMkLst>
        </pc:spChg>
        <pc:spChg chg="add del mod">
          <ac:chgData name="SOUBIROUSE Florence" userId="d613efa7-4fa4-4877-a5ca-ebaffbf1c570" providerId="ADAL" clId="{0342414F-FC5E-4EAF-939B-DC3B9BD2F64B}" dt="2023-03-02T15:55:19.943" v="12227" actId="478"/>
          <ac:spMkLst>
            <pc:docMk/>
            <pc:sldMk cId="0" sldId="288"/>
            <ac:spMk id="9" creationId="{3AD47D83-F1EF-3D0F-F40E-9C626E80A406}"/>
          </ac:spMkLst>
        </pc:spChg>
        <pc:spChg chg="add del">
          <ac:chgData name="SOUBIROUSE Florence" userId="d613efa7-4fa4-4877-a5ca-ebaffbf1c570" providerId="ADAL" clId="{0342414F-FC5E-4EAF-939B-DC3B9BD2F64B}" dt="2023-03-10T09:14:47.899" v="16767" actId="478"/>
          <ac:spMkLst>
            <pc:docMk/>
            <pc:sldMk cId="0" sldId="288"/>
            <ac:spMk id="9" creationId="{5CE089C9-9A0B-846D-5AEA-0E17249C216B}"/>
          </ac:spMkLst>
        </pc:spChg>
        <pc:spChg chg="add del mod">
          <ac:chgData name="SOUBIROUSE Florence" userId="d613efa7-4fa4-4877-a5ca-ebaffbf1c570" providerId="ADAL" clId="{0342414F-FC5E-4EAF-939B-DC3B9BD2F64B}" dt="2023-03-08T15:11:33.488" v="15822" actId="478"/>
          <ac:spMkLst>
            <pc:docMk/>
            <pc:sldMk cId="0" sldId="288"/>
            <ac:spMk id="9" creationId="{FFC88B87-D624-F3E0-3A30-1F667077B53D}"/>
          </ac:spMkLst>
        </pc:spChg>
        <pc:spChg chg="add del mod">
          <ac:chgData name="SOUBIROUSE Florence" userId="d613efa7-4fa4-4877-a5ca-ebaffbf1c570" providerId="ADAL" clId="{0342414F-FC5E-4EAF-939B-DC3B9BD2F64B}" dt="2023-03-02T16:01:28.318" v="12257"/>
          <ac:spMkLst>
            <pc:docMk/>
            <pc:sldMk cId="0" sldId="288"/>
            <ac:spMk id="10" creationId="{9D216994-97BB-D468-656D-3A6ECCC97C0C}"/>
          </ac:spMkLst>
        </pc:spChg>
        <pc:spChg chg="add mod">
          <ac:chgData name="SOUBIROUSE Florence" userId="d613efa7-4fa4-4877-a5ca-ebaffbf1c570" providerId="ADAL" clId="{0342414F-FC5E-4EAF-939B-DC3B9BD2F64B}" dt="2023-03-30T14:20:54.594" v="45937" actId="1076"/>
          <ac:spMkLst>
            <pc:docMk/>
            <pc:sldMk cId="0" sldId="288"/>
            <ac:spMk id="10" creationId="{CD2FBDDF-7E97-BB8A-CECD-A843DBC6CC41}"/>
          </ac:spMkLst>
        </pc:spChg>
        <pc:spChg chg="add del mod">
          <ac:chgData name="SOUBIROUSE Florence" userId="d613efa7-4fa4-4877-a5ca-ebaffbf1c570" providerId="ADAL" clId="{0342414F-FC5E-4EAF-939B-DC3B9BD2F64B}" dt="2023-03-20T09:42:55.189" v="24215" actId="478"/>
          <ac:spMkLst>
            <pc:docMk/>
            <pc:sldMk cId="0" sldId="288"/>
            <ac:spMk id="11" creationId="{6268B89F-B7A1-002F-71F8-A98038449B22}"/>
          </ac:spMkLst>
        </pc:spChg>
        <pc:spChg chg="add del">
          <ac:chgData name="SOUBIROUSE Florence" userId="d613efa7-4fa4-4877-a5ca-ebaffbf1c570" providerId="ADAL" clId="{0342414F-FC5E-4EAF-939B-DC3B9BD2F64B}" dt="2023-03-10T09:14:37.851" v="16766" actId="478"/>
          <ac:spMkLst>
            <pc:docMk/>
            <pc:sldMk cId="0" sldId="288"/>
            <ac:spMk id="11" creationId="{6A41F9D0-C6DC-4CEE-B4CA-AF0174FF5E5F}"/>
          </ac:spMkLst>
        </pc:spChg>
        <pc:spChg chg="add del mod">
          <ac:chgData name="SOUBIROUSE Florence" userId="d613efa7-4fa4-4877-a5ca-ebaffbf1c570" providerId="ADAL" clId="{0342414F-FC5E-4EAF-939B-DC3B9BD2F64B}" dt="2023-03-02T16:01:28.311" v="12255" actId="478"/>
          <ac:spMkLst>
            <pc:docMk/>
            <pc:sldMk cId="0" sldId="288"/>
            <ac:spMk id="11" creationId="{6C3219B9-7490-F5DE-6C3A-6F91F7BA29C0}"/>
          </ac:spMkLst>
        </pc:spChg>
        <pc:spChg chg="mod">
          <ac:chgData name="SOUBIROUSE Florence" userId="d613efa7-4fa4-4877-a5ca-ebaffbf1c570" providerId="ADAL" clId="{0342414F-FC5E-4EAF-939B-DC3B9BD2F64B}" dt="2023-03-27T12:39:57.148" v="44216" actId="1076"/>
          <ac:spMkLst>
            <pc:docMk/>
            <pc:sldMk cId="0" sldId="288"/>
            <ac:spMk id="12" creationId="{198E52B4-9DDE-E53B-3151-048F5C32AC78}"/>
          </ac:spMkLst>
        </pc:spChg>
        <pc:spChg chg="add del mod">
          <ac:chgData name="SOUBIROUSE Florence" userId="d613efa7-4fa4-4877-a5ca-ebaffbf1c570" providerId="ADAL" clId="{0342414F-FC5E-4EAF-939B-DC3B9BD2F64B}" dt="2023-04-07T08:02:42.213" v="47345" actId="20577"/>
          <ac:spMkLst>
            <pc:docMk/>
            <pc:sldMk cId="0" sldId="288"/>
            <ac:spMk id="13" creationId="{8394C13A-ADF0-2BA6-BF71-F7ED49561D84}"/>
          </ac:spMkLst>
        </pc:spChg>
        <pc:spChg chg="add del">
          <ac:chgData name="SOUBIROUSE Florence" userId="d613efa7-4fa4-4877-a5ca-ebaffbf1c570" providerId="ADAL" clId="{0342414F-FC5E-4EAF-939B-DC3B9BD2F64B}" dt="2023-03-20T10:30:45.006" v="24592" actId="478"/>
          <ac:spMkLst>
            <pc:docMk/>
            <pc:sldMk cId="0" sldId="288"/>
            <ac:spMk id="14" creationId="{1F2D2F2B-2DFA-7D6D-B216-0D2283924C9C}"/>
          </ac:spMkLst>
        </pc:spChg>
        <pc:spChg chg="add del mod">
          <ac:chgData name="SOUBIROUSE Florence" userId="d613efa7-4fa4-4877-a5ca-ebaffbf1c570" providerId="ADAL" clId="{0342414F-FC5E-4EAF-939B-DC3B9BD2F64B}" dt="2023-03-30T15:56:00.668" v="46770" actId="478"/>
          <ac:spMkLst>
            <pc:docMk/>
            <pc:sldMk cId="0" sldId="288"/>
            <ac:spMk id="14" creationId="{23794AA2-1923-E23E-612F-6010558DBDF6}"/>
          </ac:spMkLst>
        </pc:spChg>
        <pc:spChg chg="add del mod">
          <ac:chgData name="SOUBIROUSE Florence" userId="d613efa7-4fa4-4877-a5ca-ebaffbf1c570" providerId="ADAL" clId="{0342414F-FC5E-4EAF-939B-DC3B9BD2F64B}" dt="2023-03-10T09:26:53.790" v="16809" actId="478"/>
          <ac:spMkLst>
            <pc:docMk/>
            <pc:sldMk cId="0" sldId="288"/>
            <ac:spMk id="14" creationId="{2961F506-B627-70CF-04D2-2D2C3249E0DC}"/>
          </ac:spMkLst>
        </pc:spChg>
        <pc:spChg chg="add del mod">
          <ac:chgData name="SOUBIROUSE Florence" userId="d613efa7-4fa4-4877-a5ca-ebaffbf1c570" providerId="ADAL" clId="{0342414F-FC5E-4EAF-939B-DC3B9BD2F64B}" dt="2023-03-02T16:06:02.565" v="12262"/>
          <ac:spMkLst>
            <pc:docMk/>
            <pc:sldMk cId="0" sldId="288"/>
            <ac:spMk id="14" creationId="{91662BF6-BA31-AAC5-355A-28699DFBC1EE}"/>
          </ac:spMkLst>
        </pc:spChg>
        <pc:spChg chg="add del mod">
          <ac:chgData name="SOUBIROUSE Florence" userId="d613efa7-4fa4-4877-a5ca-ebaffbf1c570" providerId="ADAL" clId="{0342414F-FC5E-4EAF-939B-DC3B9BD2F64B}" dt="2023-03-20T10:30:28.973" v="24590" actId="478"/>
          <ac:spMkLst>
            <pc:docMk/>
            <pc:sldMk cId="0" sldId="288"/>
            <ac:spMk id="15" creationId="{668E84DA-FE93-7087-D330-A7670B1F4CDC}"/>
          </ac:spMkLst>
        </pc:spChg>
        <pc:spChg chg="add del mod">
          <ac:chgData name="SOUBIROUSE Florence" userId="d613efa7-4fa4-4877-a5ca-ebaffbf1c570" providerId="ADAL" clId="{0342414F-FC5E-4EAF-939B-DC3B9BD2F64B}" dt="2023-03-03T08:12:36.673" v="12382"/>
          <ac:spMkLst>
            <pc:docMk/>
            <pc:sldMk cId="0" sldId="288"/>
            <ac:spMk id="15" creationId="{B29FD985-DBEA-8778-4B50-D0FC7108D729}"/>
          </ac:spMkLst>
        </pc:spChg>
        <pc:spChg chg="add del mod">
          <ac:chgData name="SOUBIROUSE Florence" userId="d613efa7-4fa4-4877-a5ca-ebaffbf1c570" providerId="ADAL" clId="{0342414F-FC5E-4EAF-939B-DC3B9BD2F64B}" dt="2023-03-20T13:15:00.974" v="24956" actId="478"/>
          <ac:spMkLst>
            <pc:docMk/>
            <pc:sldMk cId="0" sldId="288"/>
            <ac:spMk id="16" creationId="{369E1132-6746-8C98-88E3-31C6C9D35A67}"/>
          </ac:spMkLst>
        </pc:spChg>
        <pc:spChg chg="add del mod">
          <ac:chgData name="SOUBIROUSE Florence" userId="d613efa7-4fa4-4877-a5ca-ebaffbf1c570" providerId="ADAL" clId="{0342414F-FC5E-4EAF-939B-DC3B9BD2F64B}" dt="2023-03-20T13:52:56.200" v="25267"/>
          <ac:spMkLst>
            <pc:docMk/>
            <pc:sldMk cId="0" sldId="288"/>
            <ac:spMk id="17" creationId="{9D9B6F17-8748-4DB7-1801-DEBD1C75A6DC}"/>
          </ac:spMkLst>
        </pc:spChg>
        <pc:spChg chg="add del mod">
          <ac:chgData name="SOUBIROUSE Florence" userId="d613efa7-4fa4-4877-a5ca-ebaffbf1c570" providerId="ADAL" clId="{0342414F-FC5E-4EAF-939B-DC3B9BD2F64B}" dt="2023-03-20T13:52:56.191" v="25265" actId="478"/>
          <ac:spMkLst>
            <pc:docMk/>
            <pc:sldMk cId="0" sldId="288"/>
            <ac:spMk id="18" creationId="{4AEDB8A6-4D92-1DF2-EF88-64AE5959D123}"/>
          </ac:spMkLst>
        </pc:spChg>
        <pc:spChg chg="add del">
          <ac:chgData name="SOUBIROUSE Florence" userId="d613efa7-4fa4-4877-a5ca-ebaffbf1c570" providerId="ADAL" clId="{0342414F-FC5E-4EAF-939B-DC3B9BD2F64B}" dt="2023-03-21T15:48:46.309" v="29069" actId="478"/>
          <ac:spMkLst>
            <pc:docMk/>
            <pc:sldMk cId="0" sldId="288"/>
            <ac:spMk id="19" creationId="{951BE206-3E34-2A6A-0FE1-60A1DECDD540}"/>
          </ac:spMkLst>
        </pc:spChg>
        <pc:grpChg chg="add del mod">
          <ac:chgData name="SOUBIROUSE Florence" userId="d613efa7-4fa4-4877-a5ca-ebaffbf1c570" providerId="ADAL" clId="{0342414F-FC5E-4EAF-939B-DC3B9BD2F64B}" dt="2023-03-08T16:24:32.513" v="15989" actId="478"/>
          <ac:grpSpMkLst>
            <pc:docMk/>
            <pc:sldMk cId="0" sldId="288"/>
            <ac:grpSpMk id="3" creationId="{4154A52B-E220-5D06-9551-C40A482BADE7}"/>
          </ac:grpSpMkLst>
        </pc:grpChg>
        <pc:picChg chg="add del">
          <ac:chgData name="SOUBIROUSE Florence" userId="d613efa7-4fa4-4877-a5ca-ebaffbf1c570" providerId="ADAL" clId="{0342414F-FC5E-4EAF-939B-DC3B9BD2F64B}" dt="2023-03-17T08:03:26.321" v="23287" actId="478"/>
          <ac:picMkLst>
            <pc:docMk/>
            <pc:sldMk cId="0" sldId="288"/>
            <ac:picMk id="4" creationId="{6DCF2D0B-3787-BF94-B777-8FA4954D3631}"/>
          </ac:picMkLst>
        </pc:picChg>
        <pc:picChg chg="mod">
          <ac:chgData name="SOUBIROUSE Florence" userId="d613efa7-4fa4-4877-a5ca-ebaffbf1c570" providerId="ADAL" clId="{0342414F-FC5E-4EAF-939B-DC3B9BD2F64B}" dt="2023-03-31T08:40:45.628" v="47093" actId="1076"/>
          <ac:picMkLst>
            <pc:docMk/>
            <pc:sldMk cId="0" sldId="288"/>
            <ac:picMk id="5" creationId="{00000000-0000-0000-0000-000000000000}"/>
          </ac:picMkLst>
        </pc:picChg>
        <pc:picChg chg="add mod">
          <ac:chgData name="SOUBIROUSE Florence" userId="d613efa7-4fa4-4877-a5ca-ebaffbf1c570" providerId="ADAL" clId="{0342414F-FC5E-4EAF-939B-DC3B9BD2F64B}" dt="2023-03-27T12:45:59.299" v="44243" actId="1076"/>
          <ac:picMkLst>
            <pc:docMk/>
            <pc:sldMk cId="0" sldId="288"/>
            <ac:picMk id="8" creationId="{C2B6AD44-D100-E029-7DD6-445939259CE7}"/>
          </ac:picMkLst>
        </pc:picChg>
        <pc:picChg chg="add mod">
          <ac:chgData name="SOUBIROUSE Florence" userId="d613efa7-4fa4-4877-a5ca-ebaffbf1c570" providerId="ADAL" clId="{0342414F-FC5E-4EAF-939B-DC3B9BD2F64B}" dt="2023-03-27T12:40:05.897" v="44217" actId="1076"/>
          <ac:picMkLst>
            <pc:docMk/>
            <pc:sldMk cId="0" sldId="288"/>
            <ac:picMk id="9" creationId="{3EB67F5E-FC76-033A-ED1D-2D1C8C4E7039}"/>
          </ac:picMkLst>
        </pc:picChg>
        <pc:picChg chg="add mod">
          <ac:chgData name="SOUBIROUSE Florence" userId="d613efa7-4fa4-4877-a5ca-ebaffbf1c570" providerId="ADAL" clId="{0342414F-FC5E-4EAF-939B-DC3B9BD2F64B}" dt="2023-03-27T12:40:46.609" v="44227" actId="1076"/>
          <ac:picMkLst>
            <pc:docMk/>
            <pc:sldMk cId="0" sldId="288"/>
            <ac:picMk id="11" creationId="{03D63464-68DA-DF06-3B83-127341BDBC41}"/>
          </ac:picMkLst>
        </pc:picChg>
        <pc:picChg chg="del mod">
          <ac:chgData name="SOUBIROUSE Florence" userId="d613efa7-4fa4-4877-a5ca-ebaffbf1c570" providerId="ADAL" clId="{0342414F-FC5E-4EAF-939B-DC3B9BD2F64B}" dt="2023-03-08T15:26:54.085" v="15947" actId="478"/>
          <ac:picMkLst>
            <pc:docMk/>
            <pc:sldMk cId="0" sldId="288"/>
            <ac:picMk id="1026" creationId="{32B0869A-D2AD-A9A6-1186-150E30BA351B}"/>
          </ac:picMkLst>
        </pc:picChg>
        <pc:picChg chg="del mod">
          <ac:chgData name="SOUBIROUSE Florence" userId="d613efa7-4fa4-4877-a5ca-ebaffbf1c570" providerId="ADAL" clId="{0342414F-FC5E-4EAF-939B-DC3B9BD2F64B}" dt="2023-03-02T16:10:02.395" v="12286" actId="478"/>
          <ac:picMkLst>
            <pc:docMk/>
            <pc:sldMk cId="0" sldId="288"/>
            <ac:picMk id="1028" creationId="{D28F1056-5147-85FB-773E-F75AC26C76D5}"/>
          </ac:picMkLst>
        </pc:picChg>
        <pc:picChg chg="mod">
          <ac:chgData name="SOUBIROUSE Florence" userId="d613efa7-4fa4-4877-a5ca-ebaffbf1c570" providerId="ADAL" clId="{0342414F-FC5E-4EAF-939B-DC3B9BD2F64B}" dt="2023-03-08T16:24:26.112" v="15988" actId="1076"/>
          <ac:picMkLst>
            <pc:docMk/>
            <pc:sldMk cId="0" sldId="288"/>
            <ac:picMk id="1042" creationId="{7A6FE07F-A4D5-E0A9-C26D-890A93390113}"/>
          </ac:picMkLst>
        </pc:picChg>
        <pc:picChg chg="mod">
          <ac:chgData name="SOUBIROUSE Florence" userId="d613efa7-4fa4-4877-a5ca-ebaffbf1c570" providerId="ADAL" clId="{0342414F-FC5E-4EAF-939B-DC3B9BD2F64B}" dt="2023-03-08T16:24:26.112" v="15988" actId="1076"/>
          <ac:picMkLst>
            <pc:docMk/>
            <pc:sldMk cId="0" sldId="288"/>
            <ac:picMk id="1044" creationId="{6F05D821-DD76-5241-2FF3-EDDCF5B89A9D}"/>
          </ac:picMkLst>
        </pc:picChg>
        <pc:picChg chg="add del mod">
          <ac:chgData name="SOUBIROUSE Florence" userId="d613efa7-4fa4-4877-a5ca-ebaffbf1c570" providerId="ADAL" clId="{0342414F-FC5E-4EAF-939B-DC3B9BD2F64B}" dt="2023-03-08T16:08:44.705" v="15958" actId="478"/>
          <ac:picMkLst>
            <pc:docMk/>
            <pc:sldMk cId="0" sldId="288"/>
            <ac:picMk id="2050" creationId="{1B3238AF-C920-4355-799D-3E01311F1083}"/>
          </ac:picMkLst>
        </pc:picChg>
        <pc:picChg chg="add del mod">
          <ac:chgData name="SOUBIROUSE Florence" userId="d613efa7-4fa4-4877-a5ca-ebaffbf1c570" providerId="ADAL" clId="{0342414F-FC5E-4EAF-939B-DC3B9BD2F64B}" dt="2023-03-17T08:15:19.150" v="23325" actId="478"/>
          <ac:picMkLst>
            <pc:docMk/>
            <pc:sldMk cId="0" sldId="288"/>
            <ac:picMk id="2050" creationId="{5E3AB090-E517-8FE5-58A3-CBDB9566ACF0}"/>
          </ac:picMkLst>
        </pc:picChg>
        <pc:picChg chg="add del">
          <ac:chgData name="SOUBIROUSE Florence" userId="d613efa7-4fa4-4877-a5ca-ebaffbf1c570" providerId="ADAL" clId="{0342414F-FC5E-4EAF-939B-DC3B9BD2F64B}" dt="2023-03-17T08:03:37.091" v="23289"/>
          <ac:picMkLst>
            <pc:docMk/>
            <pc:sldMk cId="0" sldId="288"/>
            <ac:picMk id="2052" creationId="{24D56693-F5AB-5332-2383-677DEA3294D3}"/>
          </ac:picMkLst>
        </pc:picChg>
        <pc:picChg chg="add del mod">
          <ac:chgData name="SOUBIROUSE Florence" userId="d613efa7-4fa4-4877-a5ca-ebaffbf1c570" providerId="ADAL" clId="{0342414F-FC5E-4EAF-939B-DC3B9BD2F64B}" dt="2023-03-08T16:08:50.768" v="15959" actId="478"/>
          <ac:picMkLst>
            <pc:docMk/>
            <pc:sldMk cId="0" sldId="288"/>
            <ac:picMk id="2052" creationId="{905B6392-A884-1C9D-D55A-6C874CD9BCF1}"/>
          </ac:picMkLst>
        </pc:picChg>
        <pc:picChg chg="add del mod">
          <ac:chgData name="SOUBIROUSE Florence" userId="d613efa7-4fa4-4877-a5ca-ebaffbf1c570" providerId="ADAL" clId="{0342414F-FC5E-4EAF-939B-DC3B9BD2F64B}" dt="2023-03-08T16:09:06.112" v="15961" actId="478"/>
          <ac:picMkLst>
            <pc:docMk/>
            <pc:sldMk cId="0" sldId="288"/>
            <ac:picMk id="2054" creationId="{07AAF596-D576-1D4C-B22A-9D72A827D1E0}"/>
          </ac:picMkLst>
        </pc:picChg>
        <pc:picChg chg="add del mod">
          <ac:chgData name="SOUBIROUSE Florence" userId="d613efa7-4fa4-4877-a5ca-ebaffbf1c570" providerId="ADAL" clId="{0342414F-FC5E-4EAF-939B-DC3B9BD2F64B}" dt="2023-03-27T12:40:18.289" v="44222" actId="478"/>
          <ac:picMkLst>
            <pc:docMk/>
            <pc:sldMk cId="0" sldId="288"/>
            <ac:picMk id="2054" creationId="{A360253F-B9A4-23C6-9D76-09E50B585E3B}"/>
          </ac:picMkLst>
        </pc:picChg>
        <pc:picChg chg="add del mod">
          <ac:chgData name="SOUBIROUSE Florence" userId="d613efa7-4fa4-4877-a5ca-ebaffbf1c570" providerId="ADAL" clId="{0342414F-FC5E-4EAF-939B-DC3B9BD2F64B}" dt="2023-03-17T08:28:15.968" v="23327" actId="478"/>
          <ac:picMkLst>
            <pc:docMk/>
            <pc:sldMk cId="0" sldId="288"/>
            <ac:picMk id="2056" creationId="{9D5E6ED2-7C68-924A-8F0B-1032669A3E2D}"/>
          </ac:picMkLst>
        </pc:picChg>
        <pc:picChg chg="add del mod">
          <ac:chgData name="SOUBIROUSE Florence" userId="d613efa7-4fa4-4877-a5ca-ebaffbf1c570" providerId="ADAL" clId="{0342414F-FC5E-4EAF-939B-DC3B9BD2F64B}" dt="2023-03-17T08:28:36.066" v="23330" actId="478"/>
          <ac:picMkLst>
            <pc:docMk/>
            <pc:sldMk cId="0" sldId="288"/>
            <ac:picMk id="2058" creationId="{A8CD6306-7AFA-B600-420B-CD39104A80F0}"/>
          </ac:picMkLst>
        </pc:picChg>
        <pc:picChg chg="add mod">
          <ac:chgData name="SOUBIROUSE Florence" userId="d613efa7-4fa4-4877-a5ca-ebaffbf1c570" providerId="ADAL" clId="{0342414F-FC5E-4EAF-939B-DC3B9BD2F64B}" dt="2023-03-27T12:40:05.897" v="44217" actId="1076"/>
          <ac:picMkLst>
            <pc:docMk/>
            <pc:sldMk cId="0" sldId="288"/>
            <ac:picMk id="2060" creationId="{35FCE2E5-1503-681E-7E1A-0BCD91E184B5}"/>
          </ac:picMkLst>
        </pc:picChg>
        <pc:picChg chg="add del">
          <ac:chgData name="SOUBIROUSE Florence" userId="d613efa7-4fa4-4877-a5ca-ebaffbf1c570" providerId="ADAL" clId="{0342414F-FC5E-4EAF-939B-DC3B9BD2F64B}" dt="2023-03-08T16:09:50.416" v="15967" actId="478"/>
          <ac:picMkLst>
            <pc:docMk/>
            <pc:sldMk cId="0" sldId="288"/>
            <ac:picMk id="2060" creationId="{AB8666CD-8E3C-4AD6-5F61-8D6472D5E42A}"/>
          </ac:picMkLst>
        </pc:picChg>
        <pc:picChg chg="add del mod">
          <ac:chgData name="SOUBIROUSE Florence" userId="d613efa7-4fa4-4877-a5ca-ebaffbf1c570" providerId="ADAL" clId="{0342414F-FC5E-4EAF-939B-DC3B9BD2F64B}" dt="2023-03-17T08:28:55.881" v="23333" actId="478"/>
          <ac:picMkLst>
            <pc:docMk/>
            <pc:sldMk cId="0" sldId="288"/>
            <ac:picMk id="2062" creationId="{04C11835-C2D8-4C63-0CDD-C3A0E630F388}"/>
          </ac:picMkLst>
        </pc:picChg>
        <pc:picChg chg="add del mod">
          <ac:chgData name="SOUBIROUSE Florence" userId="d613efa7-4fa4-4877-a5ca-ebaffbf1c570" providerId="ADAL" clId="{0342414F-FC5E-4EAF-939B-DC3B9BD2F64B}" dt="2023-03-08T16:25:00.256" v="15995" actId="478"/>
          <ac:picMkLst>
            <pc:docMk/>
            <pc:sldMk cId="0" sldId="288"/>
            <ac:picMk id="2064" creationId="{ADA0DEB4-2C69-7862-F25C-F9B83FEB1C51}"/>
          </ac:picMkLst>
        </pc:picChg>
        <pc:picChg chg="add del mod">
          <ac:chgData name="SOUBIROUSE Florence" userId="d613efa7-4fa4-4877-a5ca-ebaffbf1c570" providerId="ADAL" clId="{0342414F-FC5E-4EAF-939B-DC3B9BD2F64B}" dt="2023-03-16T16:30:37.555" v="23245" actId="478"/>
          <ac:picMkLst>
            <pc:docMk/>
            <pc:sldMk cId="0" sldId="288"/>
            <ac:picMk id="2066" creationId="{D4849F30-3D77-C677-1C08-1CE6742B3924}"/>
          </ac:picMkLst>
        </pc:picChg>
        <pc:picChg chg="add del mod">
          <ac:chgData name="SOUBIROUSE Florence" userId="d613efa7-4fa4-4877-a5ca-ebaffbf1c570" providerId="ADAL" clId="{0342414F-FC5E-4EAF-939B-DC3B9BD2F64B}" dt="2023-03-16T16:30:38.556" v="23246" actId="478"/>
          <ac:picMkLst>
            <pc:docMk/>
            <pc:sldMk cId="0" sldId="288"/>
            <ac:picMk id="2068" creationId="{4E6C4E59-A023-7A88-467E-B6DE6BA9F22B}"/>
          </ac:picMkLst>
        </pc:picChg>
        <pc:picChg chg="add del mod">
          <ac:chgData name="SOUBIROUSE Florence" userId="d613efa7-4fa4-4877-a5ca-ebaffbf1c570" providerId="ADAL" clId="{0342414F-FC5E-4EAF-939B-DC3B9BD2F64B}" dt="2023-03-08T16:26:30.449" v="16003" actId="478"/>
          <ac:picMkLst>
            <pc:docMk/>
            <pc:sldMk cId="0" sldId="288"/>
            <ac:picMk id="2070" creationId="{108B3F07-3CCA-4039-4309-956812AB69C5}"/>
          </ac:picMkLst>
        </pc:picChg>
        <pc:picChg chg="add del mod">
          <ac:chgData name="SOUBIROUSE Florence" userId="d613efa7-4fa4-4877-a5ca-ebaffbf1c570" providerId="ADAL" clId="{0342414F-FC5E-4EAF-939B-DC3B9BD2F64B}" dt="2023-03-08T15:26:51.990" v="15946" actId="478"/>
          <ac:picMkLst>
            <pc:docMk/>
            <pc:sldMk cId="0" sldId="288"/>
            <ac:picMk id="3079" creationId="{45162F5F-7755-D8DA-06E2-E0A803303BE4}"/>
          </ac:picMkLst>
        </pc:picChg>
      </pc:sldChg>
      <pc:sldChg chg="addSp delSp modSp mod">
        <pc:chgData name="SOUBIROUSE Florence" userId="d613efa7-4fa4-4877-a5ca-ebaffbf1c570" providerId="ADAL" clId="{0342414F-FC5E-4EAF-939B-DC3B9BD2F64B}" dt="2023-03-31T09:20:52.365" v="47201" actId="123"/>
        <pc:sldMkLst>
          <pc:docMk/>
          <pc:sldMk cId="0" sldId="300"/>
        </pc:sldMkLst>
        <pc:spChg chg="add del mod">
          <ac:chgData name="SOUBIROUSE Florence" userId="d613efa7-4fa4-4877-a5ca-ebaffbf1c570" providerId="ADAL" clId="{0342414F-FC5E-4EAF-939B-DC3B9BD2F64B}" dt="2023-03-03T08:32:57.764" v="12404"/>
          <ac:spMkLst>
            <pc:docMk/>
            <pc:sldMk cId="0" sldId="300"/>
            <ac:spMk id="3" creationId="{79070F5E-615E-DBD9-55AA-947FC9A0FC71}"/>
          </ac:spMkLst>
        </pc:spChg>
        <pc:spChg chg="add mod">
          <ac:chgData name="SOUBIROUSE Florence" userId="d613efa7-4fa4-4877-a5ca-ebaffbf1c570" providerId="ADAL" clId="{0342414F-FC5E-4EAF-939B-DC3B9BD2F64B}" dt="2023-03-31T09:11:23.570" v="47176" actId="1076"/>
          <ac:spMkLst>
            <pc:docMk/>
            <pc:sldMk cId="0" sldId="300"/>
            <ac:spMk id="3" creationId="{96461F11-4DF4-5301-38BD-CDBFD6C38A26}"/>
          </ac:spMkLst>
        </pc:spChg>
        <pc:spChg chg="add del mod">
          <ac:chgData name="SOUBIROUSE Florence" userId="d613efa7-4fa4-4877-a5ca-ebaffbf1c570" providerId="ADAL" clId="{0342414F-FC5E-4EAF-939B-DC3B9BD2F64B}" dt="2023-03-02T16:23:00.042" v="12375"/>
          <ac:spMkLst>
            <pc:docMk/>
            <pc:sldMk cId="0" sldId="300"/>
            <ac:spMk id="3" creationId="{D833AC0A-E0D0-0C51-6FD6-397598FDBE0D}"/>
          </ac:spMkLst>
        </pc:spChg>
        <pc:spChg chg="mod">
          <ac:chgData name="SOUBIROUSE Florence" userId="d613efa7-4fa4-4877-a5ca-ebaffbf1c570" providerId="ADAL" clId="{0342414F-FC5E-4EAF-939B-DC3B9BD2F64B}" dt="2023-03-31T09:20:52.365" v="47201" actId="123"/>
          <ac:spMkLst>
            <pc:docMk/>
            <pc:sldMk cId="0" sldId="300"/>
            <ac:spMk id="4" creationId="{AF516C34-94C7-D01C-F5AD-18E8133219F3}"/>
          </ac:spMkLst>
        </pc:spChg>
        <pc:spChg chg="del mod">
          <ac:chgData name="SOUBIROUSE Florence" userId="d613efa7-4fa4-4877-a5ca-ebaffbf1c570" providerId="ADAL" clId="{0342414F-FC5E-4EAF-939B-DC3B9BD2F64B}" dt="2023-02-20T15:50:01.350" v="5567" actId="478"/>
          <ac:spMkLst>
            <pc:docMk/>
            <pc:sldMk cId="0" sldId="300"/>
            <ac:spMk id="5" creationId="{6D607B45-04B6-94A4-ACE8-63D94C524070}"/>
          </ac:spMkLst>
        </pc:spChg>
        <pc:spChg chg="add del mod">
          <ac:chgData name="SOUBIROUSE Florence" userId="d613efa7-4fa4-4877-a5ca-ebaffbf1c570" providerId="ADAL" clId="{0342414F-FC5E-4EAF-939B-DC3B9BD2F64B}" dt="2023-03-22T15:43:40.385" v="31024" actId="478"/>
          <ac:spMkLst>
            <pc:docMk/>
            <pc:sldMk cId="0" sldId="300"/>
            <ac:spMk id="5" creationId="{90AE294A-0D56-C97F-E738-222AFE96A262}"/>
          </ac:spMkLst>
        </pc:spChg>
        <pc:spChg chg="add del mod">
          <ac:chgData name="SOUBIROUSE Florence" userId="d613efa7-4fa4-4877-a5ca-ebaffbf1c570" providerId="ADAL" clId="{0342414F-FC5E-4EAF-939B-DC3B9BD2F64B}" dt="2023-03-21T13:57:27.198" v="28310" actId="478"/>
          <ac:spMkLst>
            <pc:docMk/>
            <pc:sldMk cId="0" sldId="300"/>
            <ac:spMk id="5" creationId="{9D4F2E2E-695A-248B-B80C-1101AF03E7F5}"/>
          </ac:spMkLst>
        </pc:spChg>
        <pc:spChg chg="add del">
          <ac:chgData name="SOUBIROUSE Florence" userId="d613efa7-4fa4-4877-a5ca-ebaffbf1c570" providerId="ADAL" clId="{0342414F-FC5E-4EAF-939B-DC3B9BD2F64B}" dt="2023-03-03T08:19:25.881" v="12385" actId="478"/>
          <ac:spMkLst>
            <pc:docMk/>
            <pc:sldMk cId="0" sldId="300"/>
            <ac:spMk id="5" creationId="{CCE8FAEC-D6CB-064E-93C6-B212AFAB7EB6}"/>
          </ac:spMkLst>
        </pc:spChg>
        <pc:spChg chg="mod">
          <ac:chgData name="SOUBIROUSE Florence" userId="d613efa7-4fa4-4877-a5ca-ebaffbf1c570" providerId="ADAL" clId="{0342414F-FC5E-4EAF-939B-DC3B9BD2F64B}" dt="2023-03-27T12:49:31.953" v="44263" actId="14100"/>
          <ac:spMkLst>
            <pc:docMk/>
            <pc:sldMk cId="0" sldId="300"/>
            <ac:spMk id="6" creationId="{76BDB7B9-3C8D-3A50-73F7-7F51AF00CF5D}"/>
          </ac:spMkLst>
        </pc:spChg>
        <pc:spChg chg="mod">
          <ac:chgData name="SOUBIROUSE Florence" userId="d613efa7-4fa4-4877-a5ca-ebaffbf1c570" providerId="ADAL" clId="{0342414F-FC5E-4EAF-939B-DC3B9BD2F64B}" dt="2023-03-27T12:49:52.258" v="44267" actId="1076"/>
          <ac:spMkLst>
            <pc:docMk/>
            <pc:sldMk cId="0" sldId="300"/>
            <ac:spMk id="8" creationId="{D8E37F92-D7F6-4818-D261-1A2505BF5190}"/>
          </ac:spMkLst>
        </pc:spChg>
        <pc:spChg chg="add del">
          <ac:chgData name="SOUBIROUSE Florence" userId="d613efa7-4fa4-4877-a5ca-ebaffbf1c570" providerId="ADAL" clId="{0342414F-FC5E-4EAF-939B-DC3B9BD2F64B}" dt="2023-03-03T08:36:17.988" v="12408" actId="478"/>
          <ac:spMkLst>
            <pc:docMk/>
            <pc:sldMk cId="0" sldId="300"/>
            <ac:spMk id="9" creationId="{C64591F0-3F0A-60F1-9119-FDCD12F6CB76}"/>
          </ac:spMkLst>
        </pc:spChg>
        <pc:spChg chg="del mod">
          <ac:chgData name="SOUBIROUSE Florence" userId="d613efa7-4fa4-4877-a5ca-ebaffbf1c570" providerId="ADAL" clId="{0342414F-FC5E-4EAF-939B-DC3B9BD2F64B}" dt="2023-02-20T15:50:05.206" v="5569" actId="478"/>
          <ac:spMkLst>
            <pc:docMk/>
            <pc:sldMk cId="0" sldId="300"/>
            <ac:spMk id="10" creationId="{2FCA2FED-5A18-5DAA-B74D-504EF5DCEFA8}"/>
          </ac:spMkLst>
        </pc:spChg>
        <pc:spChg chg="add del">
          <ac:chgData name="SOUBIROUSE Florence" userId="d613efa7-4fa4-4877-a5ca-ebaffbf1c570" providerId="ADAL" clId="{0342414F-FC5E-4EAF-939B-DC3B9BD2F64B}" dt="2023-03-21T14:06:16.428" v="28344" actId="22"/>
          <ac:spMkLst>
            <pc:docMk/>
            <pc:sldMk cId="0" sldId="300"/>
            <ac:spMk id="10" creationId="{95FBA6ED-F9FE-86CD-0DEA-5E385502C71A}"/>
          </ac:spMkLst>
        </pc:spChg>
        <pc:spChg chg="add del mod">
          <ac:chgData name="SOUBIROUSE Florence" userId="d613efa7-4fa4-4877-a5ca-ebaffbf1c570" providerId="ADAL" clId="{0342414F-FC5E-4EAF-939B-DC3B9BD2F64B}" dt="2023-02-20T15:56:55.567" v="5583"/>
          <ac:spMkLst>
            <pc:docMk/>
            <pc:sldMk cId="0" sldId="300"/>
            <ac:spMk id="11" creationId="{E8173A7F-4FF4-5E1C-7A76-512C893C012D}"/>
          </ac:spMkLst>
        </pc:spChg>
        <pc:spChg chg="add del mod">
          <ac:chgData name="SOUBIROUSE Florence" userId="d613efa7-4fa4-4877-a5ca-ebaffbf1c570" providerId="ADAL" clId="{0342414F-FC5E-4EAF-939B-DC3B9BD2F64B}" dt="2023-03-21T13:57:29.464" v="28311" actId="478"/>
          <ac:spMkLst>
            <pc:docMk/>
            <pc:sldMk cId="0" sldId="300"/>
            <ac:spMk id="12" creationId="{42B9CD82-BD5D-C29D-3EFB-38884A2BCCF0}"/>
          </ac:spMkLst>
        </pc:spChg>
        <pc:spChg chg="add del">
          <ac:chgData name="SOUBIROUSE Florence" userId="d613efa7-4fa4-4877-a5ca-ebaffbf1c570" providerId="ADAL" clId="{0342414F-FC5E-4EAF-939B-DC3B9BD2F64B}" dt="2023-03-21T14:06:27.605" v="28346" actId="478"/>
          <ac:spMkLst>
            <pc:docMk/>
            <pc:sldMk cId="0" sldId="300"/>
            <ac:spMk id="13" creationId="{8B026028-199A-1D0D-C6CC-332A6FC8880D}"/>
          </ac:spMkLst>
        </pc:spChg>
        <pc:spChg chg="add mod">
          <ac:chgData name="SOUBIROUSE Florence" userId="d613efa7-4fa4-4877-a5ca-ebaffbf1c570" providerId="ADAL" clId="{0342414F-FC5E-4EAF-939B-DC3B9BD2F64B}" dt="2023-03-27T12:51:26.198" v="44282" actId="20577"/>
          <ac:spMkLst>
            <pc:docMk/>
            <pc:sldMk cId="0" sldId="300"/>
            <ac:spMk id="14" creationId="{A51FDF2C-ACC3-E5C7-C583-D5DAC18B003F}"/>
          </ac:spMkLst>
        </pc:spChg>
        <pc:picChg chg="del mod">
          <ac:chgData name="SOUBIROUSE Florence" userId="d613efa7-4fa4-4877-a5ca-ebaffbf1c570" providerId="ADAL" clId="{0342414F-FC5E-4EAF-939B-DC3B9BD2F64B}" dt="2023-02-20T11:19:21.496" v="4564" actId="478"/>
          <ac:picMkLst>
            <pc:docMk/>
            <pc:sldMk cId="0" sldId="300"/>
            <ac:picMk id="3" creationId="{EAE14478-C7A4-7082-0548-020C7EA0CCDB}"/>
          </ac:picMkLst>
        </pc:picChg>
        <pc:picChg chg="add mod">
          <ac:chgData name="SOUBIROUSE Florence" userId="d613efa7-4fa4-4877-a5ca-ebaffbf1c570" providerId="ADAL" clId="{0342414F-FC5E-4EAF-939B-DC3B9BD2F64B}" dt="2023-03-31T09:13:42.879" v="47183" actId="1076"/>
          <ac:picMkLst>
            <pc:docMk/>
            <pc:sldMk cId="0" sldId="300"/>
            <ac:picMk id="5" creationId="{25AE4147-4E5D-6AAC-F750-AA549F2DF823}"/>
          </ac:picMkLst>
        </pc:picChg>
        <pc:picChg chg="del mod">
          <ac:chgData name="SOUBIROUSE Florence" userId="d613efa7-4fa4-4877-a5ca-ebaffbf1c570" providerId="ADAL" clId="{0342414F-FC5E-4EAF-939B-DC3B9BD2F64B}" dt="2023-02-20T11:19:23.739" v="4566" actId="478"/>
          <ac:picMkLst>
            <pc:docMk/>
            <pc:sldMk cId="0" sldId="300"/>
            <ac:picMk id="9" creationId="{55E7E48F-B763-83C9-942E-6F1BB6D4FAD0}"/>
          </ac:picMkLst>
        </pc:picChg>
        <pc:picChg chg="add del mod">
          <ac:chgData name="SOUBIROUSE Florence" userId="d613efa7-4fa4-4877-a5ca-ebaffbf1c570" providerId="ADAL" clId="{0342414F-FC5E-4EAF-939B-DC3B9BD2F64B}" dt="2023-03-31T09:13:36.278" v="47182" actId="478"/>
          <ac:picMkLst>
            <pc:docMk/>
            <pc:sldMk cId="0" sldId="300"/>
            <ac:picMk id="1026" creationId="{802BA3EB-159F-AEC1-C274-BCA76AEFB457}"/>
          </ac:picMkLst>
        </pc:picChg>
        <pc:picChg chg="add del mod">
          <ac:chgData name="SOUBIROUSE Florence" userId="d613efa7-4fa4-4877-a5ca-ebaffbf1c570" providerId="ADAL" clId="{0342414F-FC5E-4EAF-939B-DC3B9BD2F64B}" dt="2023-03-08T18:19:10.550" v="16141" actId="478"/>
          <ac:picMkLst>
            <pc:docMk/>
            <pc:sldMk cId="0" sldId="300"/>
            <ac:picMk id="1026" creationId="{D2E8C8CD-2217-72BF-5AB6-BDA81E7E937A}"/>
          </ac:picMkLst>
        </pc:picChg>
        <pc:picChg chg="add del mod">
          <ac:chgData name="SOUBIROUSE Florence" userId="d613efa7-4fa4-4877-a5ca-ebaffbf1c570" providerId="ADAL" clId="{0342414F-FC5E-4EAF-939B-DC3B9BD2F64B}" dt="2023-02-20T11:19:59.050" v="4571" actId="478"/>
          <ac:picMkLst>
            <pc:docMk/>
            <pc:sldMk cId="0" sldId="300"/>
            <ac:picMk id="1028" creationId="{D99EDB57-545A-E3B7-2F15-C3C3B6ABA6C0}"/>
          </ac:picMkLst>
        </pc:picChg>
        <pc:picChg chg="add del mod">
          <ac:chgData name="SOUBIROUSE Florence" userId="d613efa7-4fa4-4877-a5ca-ebaffbf1c570" providerId="ADAL" clId="{0342414F-FC5E-4EAF-939B-DC3B9BD2F64B}" dt="2023-03-08T18:19:15.941" v="16142" actId="478"/>
          <ac:picMkLst>
            <pc:docMk/>
            <pc:sldMk cId="0" sldId="300"/>
            <ac:picMk id="1030" creationId="{896E0F94-9EB3-353F-B539-E3E2906B5A05}"/>
          </ac:picMkLst>
        </pc:picChg>
        <pc:picChg chg="add del mod">
          <ac:chgData name="SOUBIROUSE Florence" userId="d613efa7-4fa4-4877-a5ca-ebaffbf1c570" providerId="ADAL" clId="{0342414F-FC5E-4EAF-939B-DC3B9BD2F64B}" dt="2023-03-08T16:31:23.297" v="16140" actId="478"/>
          <ac:picMkLst>
            <pc:docMk/>
            <pc:sldMk cId="0" sldId="300"/>
            <ac:picMk id="1032" creationId="{0BA60C43-F7D0-2287-E453-0A4E53374469}"/>
          </ac:picMkLst>
        </pc:picChg>
        <pc:picChg chg="add del mod">
          <ac:chgData name="SOUBIROUSE Florence" userId="d613efa7-4fa4-4877-a5ca-ebaffbf1c570" providerId="ADAL" clId="{0342414F-FC5E-4EAF-939B-DC3B9BD2F64B}" dt="2023-03-08T16:30:02.481" v="16070" actId="478"/>
          <ac:picMkLst>
            <pc:docMk/>
            <pc:sldMk cId="0" sldId="300"/>
            <ac:picMk id="1034" creationId="{2E6D526D-FBD2-AD68-431D-43F631396867}"/>
          </ac:picMkLst>
        </pc:picChg>
        <pc:picChg chg="del">
          <ac:chgData name="SOUBIROUSE Florence" userId="d613efa7-4fa4-4877-a5ca-ebaffbf1c570" providerId="ADAL" clId="{0342414F-FC5E-4EAF-939B-DC3B9BD2F64B}" dt="2023-02-20T15:49:56.696" v="5565" actId="478"/>
          <ac:picMkLst>
            <pc:docMk/>
            <pc:sldMk cId="0" sldId="300"/>
            <ac:picMk id="2058" creationId="{88017B5C-D2D2-69E3-2D63-A4CE109E5A94}"/>
          </ac:picMkLst>
        </pc:picChg>
        <pc:picChg chg="del">
          <ac:chgData name="SOUBIROUSE Florence" userId="d613efa7-4fa4-4877-a5ca-ebaffbf1c570" providerId="ADAL" clId="{0342414F-FC5E-4EAF-939B-DC3B9BD2F64B}" dt="2023-02-20T15:49:55.989" v="5564" actId="478"/>
          <ac:picMkLst>
            <pc:docMk/>
            <pc:sldMk cId="0" sldId="300"/>
            <ac:picMk id="2060" creationId="{F64F2549-81B9-775F-F66C-23C906A2A80F}"/>
          </ac:picMkLst>
        </pc:picChg>
        <pc:picChg chg="add del mod">
          <ac:chgData name="SOUBIROUSE Florence" userId="d613efa7-4fa4-4877-a5ca-ebaffbf1c570" providerId="ADAL" clId="{0342414F-FC5E-4EAF-939B-DC3B9BD2F64B}" dt="2023-03-27T12:49:47.984" v="44266" actId="1076"/>
          <ac:picMkLst>
            <pc:docMk/>
            <pc:sldMk cId="0" sldId="300"/>
            <ac:picMk id="3074" creationId="{655E9441-12BB-7AED-39D0-7F5C00F225EB}"/>
          </ac:picMkLst>
        </pc:picChg>
        <pc:picChg chg="add mod">
          <ac:chgData name="SOUBIROUSE Florence" userId="d613efa7-4fa4-4877-a5ca-ebaffbf1c570" providerId="ADAL" clId="{0342414F-FC5E-4EAF-939B-DC3B9BD2F64B}" dt="2023-03-27T12:49:47.984" v="44266" actId="1076"/>
          <ac:picMkLst>
            <pc:docMk/>
            <pc:sldMk cId="0" sldId="300"/>
            <ac:picMk id="3076" creationId="{EEF9EBF0-6980-D628-A680-4255A15B00ED}"/>
          </ac:picMkLst>
        </pc:picChg>
        <pc:picChg chg="add del">
          <ac:chgData name="SOUBIROUSE Florence" userId="d613efa7-4fa4-4877-a5ca-ebaffbf1c570" providerId="ADAL" clId="{0342414F-FC5E-4EAF-939B-DC3B9BD2F64B}" dt="2023-03-10T09:33:42.710" v="16820" actId="478"/>
          <ac:picMkLst>
            <pc:docMk/>
            <pc:sldMk cId="0" sldId="300"/>
            <ac:picMk id="3078" creationId="{A330AA0B-BC4B-0441-6883-9DB361E2DABD}"/>
          </ac:picMkLst>
        </pc:picChg>
        <pc:picChg chg="add mod">
          <ac:chgData name="SOUBIROUSE Florence" userId="d613efa7-4fa4-4877-a5ca-ebaffbf1c570" providerId="ADAL" clId="{0342414F-FC5E-4EAF-939B-DC3B9BD2F64B}" dt="2023-03-31T09:20:20.591" v="47199" actId="1076"/>
          <ac:picMkLst>
            <pc:docMk/>
            <pc:sldMk cId="0" sldId="300"/>
            <ac:picMk id="3080" creationId="{5F8C3DF4-783D-FE3E-B419-2F3A32970B4D}"/>
          </ac:picMkLst>
        </pc:picChg>
        <pc:picChg chg="add del mod">
          <ac:chgData name="SOUBIROUSE Florence" userId="d613efa7-4fa4-4877-a5ca-ebaffbf1c570" providerId="ADAL" clId="{0342414F-FC5E-4EAF-939B-DC3B9BD2F64B}" dt="2023-03-21T13:57:20.947" v="28306" actId="478"/>
          <ac:picMkLst>
            <pc:docMk/>
            <pc:sldMk cId="0" sldId="300"/>
            <ac:picMk id="3082" creationId="{974F9E39-D8D4-2CE7-66DB-4B3B2F1AB298}"/>
          </ac:picMkLst>
        </pc:picChg>
        <pc:picChg chg="add del mod">
          <ac:chgData name="SOUBIROUSE Florence" userId="d613efa7-4fa4-4877-a5ca-ebaffbf1c570" providerId="ADAL" clId="{0342414F-FC5E-4EAF-939B-DC3B9BD2F64B}" dt="2023-03-21T13:57:21.564" v="28307" actId="478"/>
          <ac:picMkLst>
            <pc:docMk/>
            <pc:sldMk cId="0" sldId="300"/>
            <ac:picMk id="3084" creationId="{396DDF18-17E8-DDCE-EEE1-30E2E5FA0B37}"/>
          </ac:picMkLst>
        </pc:picChg>
        <pc:picChg chg="add del mod">
          <ac:chgData name="SOUBIROUSE Florence" userId="d613efa7-4fa4-4877-a5ca-ebaffbf1c570" providerId="ADAL" clId="{0342414F-FC5E-4EAF-939B-DC3B9BD2F64B}" dt="2023-03-21T13:57:22.187" v="28308" actId="478"/>
          <ac:picMkLst>
            <pc:docMk/>
            <pc:sldMk cId="0" sldId="300"/>
            <ac:picMk id="3086" creationId="{67ADCDC0-65C9-62DF-7C5C-274E12A90AFB}"/>
          </ac:picMkLst>
        </pc:picChg>
        <pc:picChg chg="add del">
          <ac:chgData name="SOUBIROUSE Florence" userId="d613efa7-4fa4-4877-a5ca-ebaffbf1c570" providerId="ADAL" clId="{0342414F-FC5E-4EAF-939B-DC3B9BD2F64B}" dt="2023-03-08T16:29:00.514" v="16007" actId="478"/>
          <ac:picMkLst>
            <pc:docMk/>
            <pc:sldMk cId="0" sldId="300"/>
            <ac:picMk id="4098" creationId="{F49C797F-22E6-3642-EFBB-D77E603D4CEB}"/>
          </ac:picMkLst>
        </pc:picChg>
        <pc:picChg chg="add del mod">
          <ac:chgData name="SOUBIROUSE Florence" userId="d613efa7-4fa4-4877-a5ca-ebaffbf1c570" providerId="ADAL" clId="{0342414F-FC5E-4EAF-939B-DC3B9BD2F64B}" dt="2023-03-10T09:33:01.086" v="16813" actId="478"/>
          <ac:picMkLst>
            <pc:docMk/>
            <pc:sldMk cId="0" sldId="300"/>
            <ac:picMk id="4100" creationId="{A261CAEE-79D9-E353-B48C-BAF8105AAC05}"/>
          </ac:picMkLst>
        </pc:picChg>
        <pc:picChg chg="add del mod">
          <ac:chgData name="SOUBIROUSE Florence" userId="d613efa7-4fa4-4877-a5ca-ebaffbf1c570" providerId="ADAL" clId="{0342414F-FC5E-4EAF-939B-DC3B9BD2F64B}" dt="2023-03-10T09:33:12.194" v="16815" actId="478"/>
          <ac:picMkLst>
            <pc:docMk/>
            <pc:sldMk cId="0" sldId="300"/>
            <ac:picMk id="4102" creationId="{36F9FB13-0FA1-416C-F41B-667E4A6A3933}"/>
          </ac:picMkLst>
        </pc:picChg>
        <pc:picChg chg="add del mod">
          <ac:chgData name="SOUBIROUSE Florence" userId="d613efa7-4fa4-4877-a5ca-ebaffbf1c570" providerId="ADAL" clId="{0342414F-FC5E-4EAF-939B-DC3B9BD2F64B}" dt="2023-03-10T09:33:31.586" v="16818" actId="478"/>
          <ac:picMkLst>
            <pc:docMk/>
            <pc:sldMk cId="0" sldId="300"/>
            <ac:picMk id="4104" creationId="{DC41BE88-49B6-A486-3E11-0B755484B85D}"/>
          </ac:picMkLst>
        </pc:picChg>
        <pc:picChg chg="add del mod">
          <ac:chgData name="SOUBIROUSE Florence" userId="d613efa7-4fa4-4877-a5ca-ebaffbf1c570" providerId="ADAL" clId="{0342414F-FC5E-4EAF-939B-DC3B9BD2F64B}" dt="2023-03-10T09:34:11.245" v="16824" actId="478"/>
          <ac:picMkLst>
            <pc:docMk/>
            <pc:sldMk cId="0" sldId="300"/>
            <ac:picMk id="4106" creationId="{E00A892C-BBFC-09AD-0BD5-717E26C618D7}"/>
          </ac:picMkLst>
        </pc:picChg>
        <pc:picChg chg="add del mod">
          <ac:chgData name="SOUBIROUSE Florence" userId="d613efa7-4fa4-4877-a5ca-ebaffbf1c570" providerId="ADAL" clId="{0342414F-FC5E-4EAF-939B-DC3B9BD2F64B}" dt="2023-03-10T09:34:34.871" v="16827" actId="478"/>
          <ac:picMkLst>
            <pc:docMk/>
            <pc:sldMk cId="0" sldId="300"/>
            <ac:picMk id="4108" creationId="{7745634F-EDB1-AA36-32B2-C4AC08CE83EB}"/>
          </ac:picMkLst>
        </pc:picChg>
        <pc:picChg chg="add del mod">
          <ac:chgData name="SOUBIROUSE Florence" userId="d613efa7-4fa4-4877-a5ca-ebaffbf1c570" providerId="ADAL" clId="{0342414F-FC5E-4EAF-939B-DC3B9BD2F64B}" dt="2023-03-10T09:35:22.638" v="16836" actId="478"/>
          <ac:picMkLst>
            <pc:docMk/>
            <pc:sldMk cId="0" sldId="300"/>
            <ac:picMk id="4110" creationId="{A8E4BB8E-704C-9492-11FA-AC6A617CBDB7}"/>
          </ac:picMkLst>
        </pc:picChg>
      </pc:sldChg>
      <pc:sldChg chg="addSp delSp modSp mod">
        <pc:chgData name="SOUBIROUSE Florence" userId="d613efa7-4fa4-4877-a5ca-ebaffbf1c570" providerId="ADAL" clId="{0342414F-FC5E-4EAF-939B-DC3B9BD2F64B}" dt="2023-03-31T09:25:40.946" v="47227" actId="14100"/>
        <pc:sldMkLst>
          <pc:docMk/>
          <pc:sldMk cId="0" sldId="308"/>
        </pc:sldMkLst>
        <pc:spChg chg="add del mod">
          <ac:chgData name="SOUBIROUSE Florence" userId="d613efa7-4fa4-4877-a5ca-ebaffbf1c570" providerId="ADAL" clId="{0342414F-FC5E-4EAF-939B-DC3B9BD2F64B}" dt="2023-03-17T10:05:12.353" v="23586" actId="478"/>
          <ac:spMkLst>
            <pc:docMk/>
            <pc:sldMk cId="0" sldId="308"/>
            <ac:spMk id="3" creationId="{C855923A-E811-EDCC-7B08-C4050E84AE31}"/>
          </ac:spMkLst>
        </pc:spChg>
        <pc:spChg chg="add del mod">
          <ac:chgData name="SOUBIROUSE Florence" userId="d613efa7-4fa4-4877-a5ca-ebaffbf1c570" providerId="ADAL" clId="{0342414F-FC5E-4EAF-939B-DC3B9BD2F64B}" dt="2023-03-09T14:26:07.195" v="16425" actId="478"/>
          <ac:spMkLst>
            <pc:docMk/>
            <pc:sldMk cId="0" sldId="308"/>
            <ac:spMk id="3" creationId="{E1366A0A-3516-5975-C61E-6029D7BA1740}"/>
          </ac:spMkLst>
        </pc:spChg>
        <pc:spChg chg="mod">
          <ac:chgData name="SOUBIROUSE Florence" userId="d613efa7-4fa4-4877-a5ca-ebaffbf1c570" providerId="ADAL" clId="{0342414F-FC5E-4EAF-939B-DC3B9BD2F64B}" dt="2023-03-27T13:15:55.415" v="44319" actId="14100"/>
          <ac:spMkLst>
            <pc:docMk/>
            <pc:sldMk cId="0" sldId="308"/>
            <ac:spMk id="5" creationId="{14ECF461-6C50-12C9-4C66-26275E58F5F9}"/>
          </ac:spMkLst>
        </pc:spChg>
        <pc:spChg chg="add del mod">
          <ac:chgData name="SOUBIROUSE Florence" userId="d613efa7-4fa4-4877-a5ca-ebaffbf1c570" providerId="ADAL" clId="{0342414F-FC5E-4EAF-939B-DC3B9BD2F64B}" dt="2023-03-03T10:07:26.803" v="13017" actId="478"/>
          <ac:spMkLst>
            <pc:docMk/>
            <pc:sldMk cId="0" sldId="308"/>
            <ac:spMk id="6" creationId="{750651BC-FCB4-8602-F808-AE8E4D28D14E}"/>
          </ac:spMkLst>
        </pc:spChg>
        <pc:spChg chg="add mod">
          <ac:chgData name="SOUBIROUSE Florence" userId="d613efa7-4fa4-4877-a5ca-ebaffbf1c570" providerId="ADAL" clId="{0342414F-FC5E-4EAF-939B-DC3B9BD2F64B}" dt="2023-03-31T09:25:33.500" v="47225" actId="1076"/>
          <ac:spMkLst>
            <pc:docMk/>
            <pc:sldMk cId="0" sldId="308"/>
            <ac:spMk id="6" creationId="{F09A6EE4-0081-41A1-4A5A-C0BBAAE1D907}"/>
          </ac:spMkLst>
        </pc:spChg>
        <pc:spChg chg="mod">
          <ac:chgData name="SOUBIROUSE Florence" userId="d613efa7-4fa4-4877-a5ca-ebaffbf1c570" providerId="ADAL" clId="{0342414F-FC5E-4EAF-939B-DC3B9BD2F64B}" dt="2023-03-27T13:16:32.566" v="44325" actId="14100"/>
          <ac:spMkLst>
            <pc:docMk/>
            <pc:sldMk cId="0" sldId="308"/>
            <ac:spMk id="7" creationId="{C386340E-2DDA-CC71-C2CB-6584E2332F50}"/>
          </ac:spMkLst>
        </pc:spChg>
        <pc:spChg chg="mod">
          <ac:chgData name="SOUBIROUSE Florence" userId="d613efa7-4fa4-4877-a5ca-ebaffbf1c570" providerId="ADAL" clId="{0342414F-FC5E-4EAF-939B-DC3B9BD2F64B}" dt="2023-03-31T09:25:40.946" v="47227" actId="14100"/>
          <ac:spMkLst>
            <pc:docMk/>
            <pc:sldMk cId="0" sldId="308"/>
            <ac:spMk id="8" creationId="{8FC52283-0071-C402-CC48-2B4BFC6AF7C2}"/>
          </ac:spMkLst>
        </pc:spChg>
        <pc:spChg chg="add del">
          <ac:chgData name="SOUBIROUSE Florence" userId="d613efa7-4fa4-4877-a5ca-ebaffbf1c570" providerId="ADAL" clId="{0342414F-FC5E-4EAF-939B-DC3B9BD2F64B}" dt="2023-03-03T10:09:19.640" v="13029" actId="478"/>
          <ac:spMkLst>
            <pc:docMk/>
            <pc:sldMk cId="0" sldId="308"/>
            <ac:spMk id="9" creationId="{091DFC41-269F-B60D-3DB3-D5EA60B05E93}"/>
          </ac:spMkLst>
        </pc:spChg>
        <pc:spChg chg="del mod">
          <ac:chgData name="SOUBIROUSE Florence" userId="d613efa7-4fa4-4877-a5ca-ebaffbf1c570" providerId="ADAL" clId="{0342414F-FC5E-4EAF-939B-DC3B9BD2F64B}" dt="2023-02-20T14:31:03.452" v="4745" actId="478"/>
          <ac:spMkLst>
            <pc:docMk/>
            <pc:sldMk cId="0" sldId="308"/>
            <ac:spMk id="11" creationId="{5E106EF7-A3AB-BBD8-445B-DF4E4C82078A}"/>
          </ac:spMkLst>
        </pc:spChg>
        <pc:spChg chg="del mod">
          <ac:chgData name="SOUBIROUSE Florence" userId="d613efa7-4fa4-4877-a5ca-ebaffbf1c570" providerId="ADAL" clId="{0342414F-FC5E-4EAF-939B-DC3B9BD2F64B}" dt="2023-02-20T14:31:02.462" v="4744" actId="478"/>
          <ac:spMkLst>
            <pc:docMk/>
            <pc:sldMk cId="0" sldId="308"/>
            <ac:spMk id="14" creationId="{55BBB729-3210-5248-9781-C9C696B17492}"/>
          </ac:spMkLst>
        </pc:spChg>
        <pc:picChg chg="add mod">
          <ac:chgData name="SOUBIROUSE Florence" userId="d613efa7-4fa4-4877-a5ca-ebaffbf1c570" providerId="ADAL" clId="{0342414F-FC5E-4EAF-939B-DC3B9BD2F64B}" dt="2023-03-27T13:16:08.148" v="44321" actId="1076"/>
          <ac:picMkLst>
            <pc:docMk/>
            <pc:sldMk cId="0" sldId="308"/>
            <ac:picMk id="1026" creationId="{9428A1BE-BD6C-C027-38F5-F18F5E73FA1C}"/>
          </ac:picMkLst>
        </pc:picChg>
        <pc:picChg chg="add del mod">
          <ac:chgData name="SOUBIROUSE Florence" userId="d613efa7-4fa4-4877-a5ca-ebaffbf1c570" providerId="ADAL" clId="{0342414F-FC5E-4EAF-939B-DC3B9BD2F64B}" dt="2023-02-20T14:30:58.104" v="4742" actId="478"/>
          <ac:picMkLst>
            <pc:docMk/>
            <pc:sldMk cId="0" sldId="308"/>
            <ac:picMk id="2050" creationId="{D567D73F-7991-598D-09A4-0B5B33E90A7C}"/>
          </ac:picMkLst>
        </pc:picChg>
        <pc:picChg chg="add del mod">
          <ac:chgData name="SOUBIROUSE Florence" userId="d613efa7-4fa4-4877-a5ca-ebaffbf1c570" providerId="ADAL" clId="{0342414F-FC5E-4EAF-939B-DC3B9BD2F64B}" dt="2023-03-09T16:28:19.192" v="16455" actId="478"/>
          <ac:picMkLst>
            <pc:docMk/>
            <pc:sldMk cId="0" sldId="308"/>
            <ac:picMk id="2052" creationId="{EA027442-CBA8-3DBC-F73F-23B78F2BAE60}"/>
          </ac:picMkLst>
        </pc:picChg>
        <pc:picChg chg="del mod">
          <ac:chgData name="SOUBIROUSE Florence" userId="d613efa7-4fa4-4877-a5ca-ebaffbf1c570" providerId="ADAL" clId="{0342414F-FC5E-4EAF-939B-DC3B9BD2F64B}" dt="2023-02-20T15:02:49.703" v="5527" actId="478"/>
          <ac:picMkLst>
            <pc:docMk/>
            <pc:sldMk cId="0" sldId="308"/>
            <ac:picMk id="4102" creationId="{F7B86FEC-491C-6108-1079-5C96D0B9F100}"/>
          </ac:picMkLst>
        </pc:picChg>
        <pc:picChg chg="del">
          <ac:chgData name="SOUBIROUSE Florence" userId="d613efa7-4fa4-4877-a5ca-ebaffbf1c570" providerId="ADAL" clId="{0342414F-FC5E-4EAF-939B-DC3B9BD2F64B}" dt="2023-02-20T14:18:14.723" v="4603" actId="478"/>
          <ac:picMkLst>
            <pc:docMk/>
            <pc:sldMk cId="0" sldId="308"/>
            <ac:picMk id="4104" creationId="{33CD83A9-5CBD-1883-4F94-1FE04258A9F8}"/>
          </ac:picMkLst>
        </pc:picChg>
        <pc:picChg chg="add del mod">
          <ac:chgData name="SOUBIROUSE Florence" userId="d613efa7-4fa4-4877-a5ca-ebaffbf1c570" providerId="ADAL" clId="{0342414F-FC5E-4EAF-939B-DC3B9BD2F64B}" dt="2023-03-24T09:06:51.030" v="44037" actId="478"/>
          <ac:picMkLst>
            <pc:docMk/>
            <pc:sldMk cId="0" sldId="308"/>
            <ac:picMk id="6146" creationId="{139A08E5-B8DA-2E23-0C03-19A84FED841D}"/>
          </ac:picMkLst>
        </pc:picChg>
      </pc:sldChg>
      <pc:sldChg chg="addSp delSp modSp mod ord delCm">
        <pc:chgData name="SOUBIROUSE Florence" userId="d613efa7-4fa4-4877-a5ca-ebaffbf1c570" providerId="ADAL" clId="{0342414F-FC5E-4EAF-939B-DC3B9BD2F64B}" dt="2023-03-30T14:20:09.888" v="45936" actId="1076"/>
        <pc:sldMkLst>
          <pc:docMk/>
          <pc:sldMk cId="2682108959" sldId="315"/>
        </pc:sldMkLst>
        <pc:spChg chg="mod">
          <ac:chgData name="SOUBIROUSE Florence" userId="d613efa7-4fa4-4877-a5ca-ebaffbf1c570" providerId="ADAL" clId="{0342414F-FC5E-4EAF-939B-DC3B9BD2F64B}" dt="2023-03-27T12:19:01.569" v="44195" actId="1076"/>
          <ac:spMkLst>
            <pc:docMk/>
            <pc:sldMk cId="2682108959" sldId="315"/>
            <ac:spMk id="3" creationId="{079DA231-148E-1C5E-27FE-1DDF652F2F9E}"/>
          </ac:spMkLst>
        </pc:spChg>
        <pc:spChg chg="mod">
          <ac:chgData name="SOUBIROUSE Florence" userId="d613efa7-4fa4-4877-a5ca-ebaffbf1c570" providerId="ADAL" clId="{0342414F-FC5E-4EAF-939B-DC3B9BD2F64B}" dt="2023-03-30T14:20:09.888" v="45936" actId="1076"/>
          <ac:spMkLst>
            <pc:docMk/>
            <pc:sldMk cId="2682108959" sldId="315"/>
            <ac:spMk id="4" creationId="{10C03BA9-84F7-5410-180A-83FF51C25B0D}"/>
          </ac:spMkLst>
        </pc:spChg>
        <pc:spChg chg="add del mod">
          <ac:chgData name="SOUBIROUSE Florence" userId="d613efa7-4fa4-4877-a5ca-ebaffbf1c570" providerId="ADAL" clId="{0342414F-FC5E-4EAF-939B-DC3B9BD2F64B}" dt="2023-03-06T10:39:41.129" v="13300" actId="478"/>
          <ac:spMkLst>
            <pc:docMk/>
            <pc:sldMk cId="2682108959" sldId="315"/>
            <ac:spMk id="4" creationId="{338AD58B-89A2-98D3-49D6-AEFCAFC17DC4}"/>
          </ac:spMkLst>
        </pc:spChg>
        <pc:spChg chg="del mod">
          <ac:chgData name="SOUBIROUSE Florence" userId="d613efa7-4fa4-4877-a5ca-ebaffbf1c570" providerId="ADAL" clId="{0342414F-FC5E-4EAF-939B-DC3B9BD2F64B}" dt="2023-03-06T10:38:36.726" v="13292" actId="478"/>
          <ac:spMkLst>
            <pc:docMk/>
            <pc:sldMk cId="2682108959" sldId="315"/>
            <ac:spMk id="5" creationId="{0B0FAE3C-01F9-2C00-3361-36DFA7C0FB58}"/>
          </ac:spMkLst>
        </pc:spChg>
        <pc:spChg chg="add mod">
          <ac:chgData name="SOUBIROUSE Florence" userId="d613efa7-4fa4-4877-a5ca-ebaffbf1c570" providerId="ADAL" clId="{0342414F-FC5E-4EAF-939B-DC3B9BD2F64B}" dt="2023-03-22T16:41:19.233" v="33130" actId="6549"/>
          <ac:spMkLst>
            <pc:docMk/>
            <pc:sldMk cId="2682108959" sldId="315"/>
            <ac:spMk id="5" creationId="{E861E8F8-E6D7-8005-A297-D0D2437D9A02}"/>
          </ac:spMkLst>
        </pc:spChg>
        <pc:spChg chg="add del mod">
          <ac:chgData name="SOUBIROUSE Florence" userId="d613efa7-4fa4-4877-a5ca-ebaffbf1c570" providerId="ADAL" clId="{0342414F-FC5E-4EAF-939B-DC3B9BD2F64B}" dt="2023-03-07T10:57:23.612" v="14184" actId="478"/>
          <ac:spMkLst>
            <pc:docMk/>
            <pc:sldMk cId="2682108959" sldId="315"/>
            <ac:spMk id="6" creationId="{0608C83E-EB86-CC9A-3540-E2884389010B}"/>
          </ac:spMkLst>
        </pc:spChg>
        <pc:spChg chg="del mod">
          <ac:chgData name="SOUBIROUSE Florence" userId="d613efa7-4fa4-4877-a5ca-ebaffbf1c570" providerId="ADAL" clId="{0342414F-FC5E-4EAF-939B-DC3B9BD2F64B}" dt="2023-03-06T10:38:40.118" v="13293" actId="478"/>
          <ac:spMkLst>
            <pc:docMk/>
            <pc:sldMk cId="2682108959" sldId="315"/>
            <ac:spMk id="6" creationId="{1E0EF92A-E7BD-2E07-062B-9F22C967BFA0}"/>
          </ac:spMkLst>
        </pc:spChg>
        <pc:spChg chg="add del mod">
          <ac:chgData name="SOUBIROUSE Florence" userId="d613efa7-4fa4-4877-a5ca-ebaffbf1c570" providerId="ADAL" clId="{0342414F-FC5E-4EAF-939B-DC3B9BD2F64B}" dt="2023-03-07T11:23:56.103" v="14751" actId="478"/>
          <ac:spMkLst>
            <pc:docMk/>
            <pc:sldMk cId="2682108959" sldId="315"/>
            <ac:spMk id="8" creationId="{0D5B016A-4BFC-93B5-0C84-474378F4C2C1}"/>
          </ac:spMkLst>
        </pc:spChg>
        <pc:spChg chg="del mod">
          <ac:chgData name="SOUBIROUSE Florence" userId="d613efa7-4fa4-4877-a5ca-ebaffbf1c570" providerId="ADAL" clId="{0342414F-FC5E-4EAF-939B-DC3B9BD2F64B}" dt="2023-03-06T16:26:33.024" v="13399" actId="478"/>
          <ac:spMkLst>
            <pc:docMk/>
            <pc:sldMk cId="2682108959" sldId="315"/>
            <ac:spMk id="8" creationId="{62A4B479-F93F-8DCC-3B2E-A3CACDB98113}"/>
          </ac:spMkLst>
        </pc:spChg>
        <pc:spChg chg="add del mod">
          <ac:chgData name="SOUBIROUSE Florence" userId="d613efa7-4fa4-4877-a5ca-ebaffbf1c570" providerId="ADAL" clId="{0342414F-FC5E-4EAF-939B-DC3B9BD2F64B}" dt="2023-03-27T12:18:52.601" v="44194" actId="14100"/>
          <ac:spMkLst>
            <pc:docMk/>
            <pc:sldMk cId="2682108959" sldId="315"/>
            <ac:spMk id="9" creationId="{15FFEFE8-1974-CE32-A576-7554D3612DD0}"/>
          </ac:spMkLst>
        </pc:spChg>
        <pc:spChg chg="add del">
          <ac:chgData name="SOUBIROUSE Florence" userId="d613efa7-4fa4-4877-a5ca-ebaffbf1c570" providerId="ADAL" clId="{0342414F-FC5E-4EAF-939B-DC3B9BD2F64B}" dt="2023-03-03T08:20:20.389" v="12393" actId="478"/>
          <ac:spMkLst>
            <pc:docMk/>
            <pc:sldMk cId="2682108959" sldId="315"/>
            <ac:spMk id="10" creationId="{6C0BD563-6CDA-849C-F15F-CEC92F126455}"/>
          </ac:spMkLst>
        </pc:spChg>
        <pc:spChg chg="add del mod">
          <ac:chgData name="SOUBIROUSE Florence" userId="d613efa7-4fa4-4877-a5ca-ebaffbf1c570" providerId="ADAL" clId="{0342414F-FC5E-4EAF-939B-DC3B9BD2F64B}" dt="2023-03-07T11:26:59.231" v="14765" actId="478"/>
          <ac:spMkLst>
            <pc:docMk/>
            <pc:sldMk cId="2682108959" sldId="315"/>
            <ac:spMk id="10" creationId="{DF196121-44C9-05A4-267E-B6E7178491E6}"/>
          </ac:spMkLst>
        </pc:spChg>
        <pc:spChg chg="add del mod">
          <ac:chgData name="SOUBIROUSE Florence" userId="d613efa7-4fa4-4877-a5ca-ebaffbf1c570" providerId="ADAL" clId="{0342414F-FC5E-4EAF-939B-DC3B9BD2F64B}" dt="2023-03-06T10:39:38.646" v="13299" actId="478"/>
          <ac:spMkLst>
            <pc:docMk/>
            <pc:sldMk cId="2682108959" sldId="315"/>
            <ac:spMk id="11" creationId="{F84FA5D5-C26B-A3C7-31CF-6FB080BE93EE}"/>
          </ac:spMkLst>
        </pc:spChg>
        <pc:spChg chg="add del mod">
          <ac:chgData name="SOUBIROUSE Florence" userId="d613efa7-4fa4-4877-a5ca-ebaffbf1c570" providerId="ADAL" clId="{0342414F-FC5E-4EAF-939B-DC3B9BD2F64B}" dt="2023-03-03T08:19:52.009" v="12389" actId="478"/>
          <ac:spMkLst>
            <pc:docMk/>
            <pc:sldMk cId="2682108959" sldId="315"/>
            <ac:spMk id="12" creationId="{24314368-A49C-0BAF-1C09-D714FB6CDE40}"/>
          </ac:spMkLst>
        </pc:spChg>
        <pc:spChg chg="add del mod">
          <ac:chgData name="SOUBIROUSE Florence" userId="d613efa7-4fa4-4877-a5ca-ebaffbf1c570" providerId="ADAL" clId="{0342414F-FC5E-4EAF-939B-DC3B9BD2F64B}" dt="2023-03-03T08:20:15.257" v="12392" actId="478"/>
          <ac:spMkLst>
            <pc:docMk/>
            <pc:sldMk cId="2682108959" sldId="315"/>
            <ac:spMk id="13" creationId="{8517C345-5183-991D-BFBC-135215DA2081}"/>
          </ac:spMkLst>
        </pc:spChg>
        <pc:picChg chg="add del">
          <ac:chgData name="SOUBIROUSE Florence" userId="d613efa7-4fa4-4877-a5ca-ebaffbf1c570" providerId="ADAL" clId="{0342414F-FC5E-4EAF-939B-DC3B9BD2F64B}" dt="2023-03-14T13:50:45.593" v="17925" actId="478"/>
          <ac:picMkLst>
            <pc:docMk/>
            <pc:sldMk cId="2682108959" sldId="315"/>
            <ac:picMk id="6" creationId="{7BAEC1F9-6F5D-0A6D-996D-72013D885F24}"/>
          </ac:picMkLst>
        </pc:picChg>
        <pc:picChg chg="mod">
          <ac:chgData name="SOUBIROUSE Florence" userId="d613efa7-4fa4-4877-a5ca-ebaffbf1c570" providerId="ADAL" clId="{0342414F-FC5E-4EAF-939B-DC3B9BD2F64B}" dt="2023-03-27T12:19:05.411" v="44196" actId="1076"/>
          <ac:picMkLst>
            <pc:docMk/>
            <pc:sldMk cId="2682108959" sldId="315"/>
            <ac:picMk id="7" creationId="{B5657B4A-8969-3E44-37ED-5E350CB5390F}"/>
          </ac:picMkLst>
        </pc:picChg>
        <pc:picChg chg="add del mod">
          <ac:chgData name="SOUBIROUSE Florence" userId="d613efa7-4fa4-4877-a5ca-ebaffbf1c570" providerId="ADAL" clId="{0342414F-FC5E-4EAF-939B-DC3B9BD2F64B}" dt="2023-02-27T16:54:45.726" v="7903" actId="478"/>
          <ac:picMkLst>
            <pc:docMk/>
            <pc:sldMk cId="2682108959" sldId="315"/>
            <ac:picMk id="10" creationId="{5A0263DC-ED37-441D-4FA9-D2C08CAF2AA5}"/>
          </ac:picMkLst>
        </pc:picChg>
        <pc:picChg chg="add del mod">
          <ac:chgData name="SOUBIROUSE Florence" userId="d613efa7-4fa4-4877-a5ca-ebaffbf1c570" providerId="ADAL" clId="{0342414F-FC5E-4EAF-939B-DC3B9BD2F64B}" dt="2023-03-27T13:14:12.259" v="44308" actId="1076"/>
          <ac:picMkLst>
            <pc:docMk/>
            <pc:sldMk cId="2682108959" sldId="315"/>
            <ac:picMk id="1026" creationId="{C97884E2-5D46-6C45-0F2D-BDB22726E9EF}"/>
          </ac:picMkLst>
        </pc:picChg>
        <pc:picChg chg="add mod">
          <ac:chgData name="SOUBIROUSE Florence" userId="d613efa7-4fa4-4877-a5ca-ebaffbf1c570" providerId="ADAL" clId="{0342414F-FC5E-4EAF-939B-DC3B9BD2F64B}" dt="2023-03-07T18:17:56.533" v="15814" actId="14100"/>
          <ac:picMkLst>
            <pc:docMk/>
            <pc:sldMk cId="2682108959" sldId="315"/>
            <ac:picMk id="1026" creationId="{E9FA91ED-B247-65CC-64DE-E886010B4BBC}"/>
          </ac:picMkLst>
        </pc:picChg>
        <pc:picChg chg="add del">
          <ac:chgData name="SOUBIROUSE Florence" userId="d613efa7-4fa4-4877-a5ca-ebaffbf1c570" providerId="ADAL" clId="{0342414F-FC5E-4EAF-939B-DC3B9BD2F64B}" dt="2023-03-07T08:46:19.239" v="13404" actId="478"/>
          <ac:picMkLst>
            <pc:docMk/>
            <pc:sldMk cId="2682108959" sldId="315"/>
            <ac:picMk id="1028" creationId="{39726783-DDCC-666B-B0E6-A8C1ACB61817}"/>
          </ac:picMkLst>
        </pc:picChg>
        <pc:picChg chg="del mod">
          <ac:chgData name="SOUBIROUSE Florence" userId="d613efa7-4fa4-4877-a5ca-ebaffbf1c570" providerId="ADAL" clId="{0342414F-FC5E-4EAF-939B-DC3B9BD2F64B}" dt="2023-03-06T10:38:35.685" v="13291" actId="478"/>
          <ac:picMkLst>
            <pc:docMk/>
            <pc:sldMk cId="2682108959" sldId="315"/>
            <ac:picMk id="2050" creationId="{0276D0F7-D4C3-5ED5-0CE5-C8541094A044}"/>
          </ac:picMkLst>
        </pc:picChg>
        <pc:picChg chg="del mod">
          <ac:chgData name="SOUBIROUSE Florence" userId="d613efa7-4fa4-4877-a5ca-ebaffbf1c570" providerId="ADAL" clId="{0342414F-FC5E-4EAF-939B-DC3B9BD2F64B}" dt="2023-03-06T16:26:27.095" v="13397" actId="478"/>
          <ac:picMkLst>
            <pc:docMk/>
            <pc:sldMk cId="2682108959" sldId="315"/>
            <ac:picMk id="2054" creationId="{7EB83810-C420-E30E-3C27-97248A31AAF4}"/>
          </ac:picMkLst>
        </pc:picChg>
      </pc:sldChg>
      <pc:sldChg chg="addSp delSp modSp del mod ord">
        <pc:chgData name="SOUBIROUSE Florence" userId="d613efa7-4fa4-4877-a5ca-ebaffbf1c570" providerId="ADAL" clId="{0342414F-FC5E-4EAF-939B-DC3B9BD2F64B}" dt="2023-04-13T09:40:41.269" v="47603" actId="47"/>
        <pc:sldMkLst>
          <pc:docMk/>
          <pc:sldMk cId="2624062340" sldId="316"/>
        </pc:sldMkLst>
        <pc:spChg chg="add del mod">
          <ac:chgData name="SOUBIROUSE Florence" userId="d613efa7-4fa4-4877-a5ca-ebaffbf1c570" providerId="ADAL" clId="{0342414F-FC5E-4EAF-939B-DC3B9BD2F64B}" dt="2023-03-03T09:57:36.912" v="13010" actId="478"/>
          <ac:spMkLst>
            <pc:docMk/>
            <pc:sldMk cId="2624062340" sldId="316"/>
            <ac:spMk id="3" creationId="{1246AFFF-2A23-B69F-AAC5-D083EF1C7359}"/>
          </ac:spMkLst>
        </pc:spChg>
        <pc:spChg chg="del mod">
          <ac:chgData name="SOUBIROUSE Florence" userId="d613efa7-4fa4-4877-a5ca-ebaffbf1c570" providerId="ADAL" clId="{0342414F-FC5E-4EAF-939B-DC3B9BD2F64B}" dt="2023-02-20T17:01:03.903" v="5763" actId="478"/>
          <ac:spMkLst>
            <pc:docMk/>
            <pc:sldMk cId="2624062340" sldId="316"/>
            <ac:spMk id="3" creationId="{3B7A9276-3B81-A683-8D49-69F96EE2D92B}"/>
          </ac:spMkLst>
        </pc:spChg>
        <pc:spChg chg="add del mod">
          <ac:chgData name="SOUBIROUSE Florence" userId="d613efa7-4fa4-4877-a5ca-ebaffbf1c570" providerId="ADAL" clId="{0342414F-FC5E-4EAF-939B-DC3B9BD2F64B}" dt="2023-03-23T21:03:02.945" v="42196" actId="478"/>
          <ac:spMkLst>
            <pc:docMk/>
            <pc:sldMk cId="2624062340" sldId="316"/>
            <ac:spMk id="3" creationId="{4693A21A-45CA-0503-6EF2-567E9FB23F2C}"/>
          </ac:spMkLst>
        </pc:spChg>
        <pc:spChg chg="del mod">
          <ac:chgData name="SOUBIROUSE Florence" userId="d613efa7-4fa4-4877-a5ca-ebaffbf1c570" providerId="ADAL" clId="{0342414F-FC5E-4EAF-939B-DC3B9BD2F64B}" dt="2023-04-13T09:40:16.499" v="47600" actId="478"/>
          <ac:spMkLst>
            <pc:docMk/>
            <pc:sldMk cId="2624062340" sldId="316"/>
            <ac:spMk id="4" creationId="{AF516C34-94C7-D01C-F5AD-18E8133219F3}"/>
          </ac:spMkLst>
        </pc:spChg>
        <pc:spChg chg="mod">
          <ac:chgData name="SOUBIROUSE Florence" userId="d613efa7-4fa4-4877-a5ca-ebaffbf1c570" providerId="ADAL" clId="{0342414F-FC5E-4EAF-939B-DC3B9BD2F64B}" dt="2023-03-27T13:15:44.559" v="44317" actId="14100"/>
          <ac:spMkLst>
            <pc:docMk/>
            <pc:sldMk cId="2624062340" sldId="316"/>
            <ac:spMk id="5" creationId="{585B80E9-8C3E-3FF3-7772-CA858188E0CD}"/>
          </ac:spMkLst>
        </pc:spChg>
        <pc:spChg chg="add del mod">
          <ac:chgData name="SOUBIROUSE Florence" userId="d613efa7-4fa4-4877-a5ca-ebaffbf1c570" providerId="ADAL" clId="{0342414F-FC5E-4EAF-939B-DC3B9BD2F64B}" dt="2023-03-23T21:01:58.821" v="42194" actId="478"/>
          <ac:spMkLst>
            <pc:docMk/>
            <pc:sldMk cId="2624062340" sldId="316"/>
            <ac:spMk id="6" creationId="{3E80B072-5911-6FE1-08FB-DBF4A724BB06}"/>
          </ac:spMkLst>
        </pc:spChg>
        <pc:spChg chg="add del mod">
          <ac:chgData name="SOUBIROUSE Florence" userId="d613efa7-4fa4-4877-a5ca-ebaffbf1c570" providerId="ADAL" clId="{0342414F-FC5E-4EAF-939B-DC3B9BD2F64B}" dt="2023-02-20T17:02:31.372" v="5776"/>
          <ac:spMkLst>
            <pc:docMk/>
            <pc:sldMk cId="2624062340" sldId="316"/>
            <ac:spMk id="6" creationId="{621DD929-653A-B339-2A78-5FDFB74997BB}"/>
          </ac:spMkLst>
        </pc:spChg>
        <pc:spChg chg="add del mod">
          <ac:chgData name="SOUBIROUSE Florence" userId="d613efa7-4fa4-4877-a5ca-ebaffbf1c570" providerId="ADAL" clId="{0342414F-FC5E-4EAF-939B-DC3B9BD2F64B}" dt="2023-03-03T09:58:26.400" v="13013" actId="478"/>
          <ac:spMkLst>
            <pc:docMk/>
            <pc:sldMk cId="2624062340" sldId="316"/>
            <ac:spMk id="6" creationId="{7D3992AE-CE56-B379-A524-0AC434F83F1A}"/>
          </ac:spMkLst>
        </pc:spChg>
        <pc:spChg chg="mod">
          <ac:chgData name="SOUBIROUSE Florence" userId="d613efa7-4fa4-4877-a5ca-ebaffbf1c570" providerId="ADAL" clId="{0342414F-FC5E-4EAF-939B-DC3B9BD2F64B}" dt="2023-03-27T13:14:50.716" v="44313" actId="1076"/>
          <ac:spMkLst>
            <pc:docMk/>
            <pc:sldMk cId="2624062340" sldId="316"/>
            <ac:spMk id="8" creationId="{D8E37F92-D7F6-4818-D261-1A2505BF5190}"/>
          </ac:spMkLst>
        </pc:spChg>
        <pc:spChg chg="add mod">
          <ac:chgData name="SOUBIROUSE Florence" userId="d613efa7-4fa4-4877-a5ca-ebaffbf1c570" providerId="ADAL" clId="{0342414F-FC5E-4EAF-939B-DC3B9BD2F64B}" dt="2023-03-31T09:24:56.724" v="47222" actId="1076"/>
          <ac:spMkLst>
            <pc:docMk/>
            <pc:sldMk cId="2624062340" sldId="316"/>
            <ac:spMk id="9" creationId="{6A585682-ADEA-0C3E-9B2A-DD855104D881}"/>
          </ac:spMkLst>
        </pc:spChg>
        <pc:spChg chg="add mod">
          <ac:chgData name="SOUBIROUSE Florence" userId="d613efa7-4fa4-4877-a5ca-ebaffbf1c570" providerId="ADAL" clId="{0342414F-FC5E-4EAF-939B-DC3B9BD2F64B}" dt="2023-03-23T21:04:22.274" v="42199" actId="571"/>
          <ac:spMkLst>
            <pc:docMk/>
            <pc:sldMk cId="2624062340" sldId="316"/>
            <ac:spMk id="10" creationId="{1CA6AF3B-3A15-540C-6274-459826813E72}"/>
          </ac:spMkLst>
        </pc:spChg>
        <pc:picChg chg="del mod">
          <ac:chgData name="SOUBIROUSE Florence" userId="d613efa7-4fa4-4877-a5ca-ebaffbf1c570" providerId="ADAL" clId="{0342414F-FC5E-4EAF-939B-DC3B9BD2F64B}" dt="2023-02-20T16:57:23.269" v="5675" actId="478"/>
          <ac:picMkLst>
            <pc:docMk/>
            <pc:sldMk cId="2624062340" sldId="316"/>
            <ac:picMk id="3074" creationId="{AD9F05DD-2A8F-2AFF-3342-F6C42D0809B6}"/>
          </ac:picMkLst>
        </pc:picChg>
        <pc:picChg chg="del mod">
          <ac:chgData name="SOUBIROUSE Florence" userId="d613efa7-4fa4-4877-a5ca-ebaffbf1c570" providerId="ADAL" clId="{0342414F-FC5E-4EAF-939B-DC3B9BD2F64B}" dt="2023-02-20T17:03:06.270" v="5781" actId="478"/>
          <ac:picMkLst>
            <pc:docMk/>
            <pc:sldMk cId="2624062340" sldId="316"/>
            <ac:picMk id="3078" creationId="{B4F0FBE2-2D2B-1FEB-004E-98054FA76D18}"/>
          </ac:picMkLst>
        </pc:picChg>
        <pc:picChg chg="add del mod">
          <ac:chgData name="SOUBIROUSE Florence" userId="d613efa7-4fa4-4877-a5ca-ebaffbf1c570" providerId="ADAL" clId="{0342414F-FC5E-4EAF-939B-DC3B9BD2F64B}" dt="2023-02-20T16:50:31.966" v="5655" actId="478"/>
          <ac:picMkLst>
            <pc:docMk/>
            <pc:sldMk cId="2624062340" sldId="316"/>
            <ac:picMk id="5122" creationId="{CABA7448-51D5-1139-852D-133B3C111C86}"/>
          </ac:picMkLst>
        </pc:picChg>
        <pc:picChg chg="add del mod">
          <ac:chgData name="SOUBIROUSE Florence" userId="d613efa7-4fa4-4877-a5ca-ebaffbf1c570" providerId="ADAL" clId="{0342414F-FC5E-4EAF-939B-DC3B9BD2F64B}" dt="2023-04-13T09:39:20.162" v="47593" actId="478"/>
          <ac:picMkLst>
            <pc:docMk/>
            <pc:sldMk cId="2624062340" sldId="316"/>
            <ac:picMk id="5122" creationId="{FD023762-06D3-159B-F78C-36B6DE4BC397}"/>
          </ac:picMkLst>
        </pc:picChg>
        <pc:picChg chg="add del mod">
          <ac:chgData name="SOUBIROUSE Florence" userId="d613efa7-4fa4-4877-a5ca-ebaffbf1c570" providerId="ADAL" clId="{0342414F-FC5E-4EAF-939B-DC3B9BD2F64B}" dt="2023-02-20T17:01:22.366" v="5766" actId="478"/>
          <ac:picMkLst>
            <pc:docMk/>
            <pc:sldMk cId="2624062340" sldId="316"/>
            <ac:picMk id="5124" creationId="{E8B37DF5-70D8-28E7-B3C6-65D6E95B6487}"/>
          </ac:picMkLst>
        </pc:picChg>
        <pc:picChg chg="add del mod">
          <ac:chgData name="SOUBIROUSE Florence" userId="d613efa7-4fa4-4877-a5ca-ebaffbf1c570" providerId="ADAL" clId="{0342414F-FC5E-4EAF-939B-DC3B9BD2F64B}" dt="2023-02-20T16:52:03.300" v="5661" actId="478"/>
          <ac:picMkLst>
            <pc:docMk/>
            <pc:sldMk cId="2624062340" sldId="316"/>
            <ac:picMk id="5126" creationId="{014AC192-92CA-4AAE-DEA7-B8E5A7CC327E}"/>
          </ac:picMkLst>
        </pc:picChg>
        <pc:picChg chg="add del mod">
          <ac:chgData name="SOUBIROUSE Florence" userId="d613efa7-4fa4-4877-a5ca-ebaffbf1c570" providerId="ADAL" clId="{0342414F-FC5E-4EAF-939B-DC3B9BD2F64B}" dt="2023-02-20T17:01:36.926" v="5769" actId="478"/>
          <ac:picMkLst>
            <pc:docMk/>
            <pc:sldMk cId="2624062340" sldId="316"/>
            <ac:picMk id="5128" creationId="{39A7C8AD-4859-AD38-5AA7-9F8747464AA7}"/>
          </ac:picMkLst>
        </pc:picChg>
        <pc:picChg chg="add del mod">
          <ac:chgData name="SOUBIROUSE Florence" userId="d613efa7-4fa4-4877-a5ca-ebaffbf1c570" providerId="ADAL" clId="{0342414F-FC5E-4EAF-939B-DC3B9BD2F64B}" dt="2023-03-09T10:45:37.571" v="16370" actId="478"/>
          <ac:picMkLst>
            <pc:docMk/>
            <pc:sldMk cId="2624062340" sldId="316"/>
            <ac:picMk id="5130" creationId="{6FF2BAEC-F2AB-4557-6895-F849E2CBB154}"/>
          </ac:picMkLst>
        </pc:picChg>
      </pc:sldChg>
      <pc:sldChg chg="addSp delSp modSp mod setBg">
        <pc:chgData name="SOUBIROUSE Florence" userId="d613efa7-4fa4-4877-a5ca-ebaffbf1c570" providerId="ADAL" clId="{0342414F-FC5E-4EAF-939B-DC3B9BD2F64B}" dt="2023-03-27T09:34:00.508" v="44115" actId="1076"/>
        <pc:sldMkLst>
          <pc:docMk/>
          <pc:sldMk cId="3729660306" sldId="317"/>
        </pc:sldMkLst>
        <pc:spChg chg="add del">
          <ac:chgData name="SOUBIROUSE Florence" userId="d613efa7-4fa4-4877-a5ca-ebaffbf1c570" providerId="ADAL" clId="{0342414F-FC5E-4EAF-939B-DC3B9BD2F64B}" dt="2023-03-24T08:48:45.776" v="43989" actId="26606"/>
          <ac:spMkLst>
            <pc:docMk/>
            <pc:sldMk cId="3729660306" sldId="317"/>
            <ac:spMk id="12" creationId="{53BB5D57-6178-4F62-B472-0312F6D95A85}"/>
          </ac:spMkLst>
        </pc:spChg>
        <pc:spChg chg="add del">
          <ac:chgData name="SOUBIROUSE Florence" userId="d613efa7-4fa4-4877-a5ca-ebaffbf1c570" providerId="ADAL" clId="{0342414F-FC5E-4EAF-939B-DC3B9BD2F64B}" dt="2023-03-24T08:48:45.776" v="43989" actId="26606"/>
          <ac:spMkLst>
            <pc:docMk/>
            <pc:sldMk cId="3729660306" sldId="317"/>
            <ac:spMk id="37" creationId="{8C244A1F-7C11-45E7-AB98-65851A650E46}"/>
          </ac:spMkLst>
        </pc:spChg>
        <pc:grpChg chg="add del">
          <ac:chgData name="SOUBIROUSE Florence" userId="d613efa7-4fa4-4877-a5ca-ebaffbf1c570" providerId="ADAL" clId="{0342414F-FC5E-4EAF-939B-DC3B9BD2F64B}" dt="2023-03-24T08:48:45.776" v="43989" actId="26606"/>
          <ac:grpSpMkLst>
            <pc:docMk/>
            <pc:sldMk cId="3729660306" sldId="317"/>
            <ac:grpSpMk id="14" creationId="{4800B320-C486-4967-AFB8-58E3EBDA9EF5}"/>
          </ac:grpSpMkLst>
        </pc:grpChg>
        <pc:picChg chg="add del mod">
          <ac:chgData name="SOUBIROUSE Florence" userId="d613efa7-4fa4-4877-a5ca-ebaffbf1c570" providerId="ADAL" clId="{0342414F-FC5E-4EAF-939B-DC3B9BD2F64B}" dt="2023-03-24T08:49:31.042" v="44001" actId="478"/>
          <ac:picMkLst>
            <pc:docMk/>
            <pc:sldMk cId="3729660306" sldId="317"/>
            <ac:picMk id="2" creationId="{F2915271-71A1-6024-82E4-BFBF1F784874}"/>
          </ac:picMkLst>
        </pc:picChg>
        <pc:picChg chg="del mod">
          <ac:chgData name="SOUBIROUSE Florence" userId="d613efa7-4fa4-4877-a5ca-ebaffbf1c570" providerId="ADAL" clId="{0342414F-FC5E-4EAF-939B-DC3B9BD2F64B}" dt="2023-03-24T08:48:25.506" v="43984" actId="478"/>
          <ac:picMkLst>
            <pc:docMk/>
            <pc:sldMk cId="3729660306" sldId="317"/>
            <ac:picMk id="3" creationId="{AE405FAD-5952-4BF2-4908-04E041E5666C}"/>
          </ac:picMkLst>
        </pc:picChg>
        <pc:picChg chg="del">
          <ac:chgData name="SOUBIROUSE Florence" userId="d613efa7-4fa4-4877-a5ca-ebaffbf1c570" providerId="ADAL" clId="{0342414F-FC5E-4EAF-939B-DC3B9BD2F64B}" dt="2023-03-24T08:47:51.699" v="43977" actId="478"/>
          <ac:picMkLst>
            <pc:docMk/>
            <pc:sldMk cId="3729660306" sldId="317"/>
            <ac:picMk id="4" creationId="{B134E668-E863-0601-0D07-9DBE16159EFC}"/>
          </ac:picMkLst>
        </pc:picChg>
        <pc:picChg chg="del">
          <ac:chgData name="SOUBIROUSE Florence" userId="d613efa7-4fa4-4877-a5ca-ebaffbf1c570" providerId="ADAL" clId="{0342414F-FC5E-4EAF-939B-DC3B9BD2F64B}" dt="2023-03-24T08:47:54.350" v="43979" actId="478"/>
          <ac:picMkLst>
            <pc:docMk/>
            <pc:sldMk cId="3729660306" sldId="317"/>
            <ac:picMk id="5" creationId="{F14BF873-C10D-AD21-863F-1C61FFE7AA7F}"/>
          </ac:picMkLst>
        </pc:picChg>
        <pc:picChg chg="del">
          <ac:chgData name="SOUBIROUSE Florence" userId="d613efa7-4fa4-4877-a5ca-ebaffbf1c570" providerId="ADAL" clId="{0342414F-FC5E-4EAF-939B-DC3B9BD2F64B}" dt="2023-03-24T08:47:53.434" v="43978" actId="478"/>
          <ac:picMkLst>
            <pc:docMk/>
            <pc:sldMk cId="3729660306" sldId="317"/>
            <ac:picMk id="6" creationId="{8E47A98F-96F6-3CDC-4530-AF9FDDA18E7F}"/>
          </ac:picMkLst>
        </pc:picChg>
        <pc:picChg chg="mod ord">
          <ac:chgData name="SOUBIROUSE Florence" userId="d613efa7-4fa4-4877-a5ca-ebaffbf1c570" providerId="ADAL" clId="{0342414F-FC5E-4EAF-939B-DC3B9BD2F64B}" dt="2023-03-24T08:48:51.644" v="43991" actId="27614"/>
          <ac:picMkLst>
            <pc:docMk/>
            <pc:sldMk cId="3729660306" sldId="317"/>
            <ac:picMk id="7" creationId="{2C138F9F-78C6-FBCF-7BF1-26CE93488F09}"/>
          </ac:picMkLst>
        </pc:picChg>
        <pc:picChg chg="add del mod">
          <ac:chgData name="SOUBIROUSE Florence" userId="d613efa7-4fa4-4877-a5ca-ebaffbf1c570" providerId="ADAL" clId="{0342414F-FC5E-4EAF-939B-DC3B9BD2F64B}" dt="2023-03-24T08:49:52.993" v="44005" actId="478"/>
          <ac:picMkLst>
            <pc:docMk/>
            <pc:sldMk cId="3729660306" sldId="317"/>
            <ac:picMk id="8" creationId="{5314DAE3-9F29-11F1-FA2B-DB886C196A8B}"/>
          </ac:picMkLst>
        </pc:picChg>
        <pc:picChg chg="add mod">
          <ac:chgData name="SOUBIROUSE Florence" userId="d613efa7-4fa4-4877-a5ca-ebaffbf1c570" providerId="ADAL" clId="{0342414F-FC5E-4EAF-939B-DC3B9BD2F64B}" dt="2023-03-27T09:34:00.508" v="44115" actId="1076"/>
          <ac:picMkLst>
            <pc:docMk/>
            <pc:sldMk cId="3729660306" sldId="317"/>
            <ac:picMk id="2050" creationId="{3D48E431-2259-5A12-4B0D-40FF01F6457F}"/>
          </ac:picMkLst>
        </pc:picChg>
        <pc:picChg chg="add mod">
          <ac:chgData name="SOUBIROUSE Florence" userId="d613efa7-4fa4-4877-a5ca-ebaffbf1c570" providerId="ADAL" clId="{0342414F-FC5E-4EAF-939B-DC3B9BD2F64B}" dt="2023-03-24T08:50:59.757" v="44010" actId="1076"/>
          <ac:picMkLst>
            <pc:docMk/>
            <pc:sldMk cId="3729660306" sldId="317"/>
            <ac:picMk id="2052" creationId="{3C34FDB9-4AB1-C026-8EC4-F181ECF206A2}"/>
          </ac:picMkLst>
        </pc:picChg>
        <pc:picChg chg="add mod">
          <ac:chgData name="SOUBIROUSE Florence" userId="d613efa7-4fa4-4877-a5ca-ebaffbf1c570" providerId="ADAL" clId="{0342414F-FC5E-4EAF-939B-DC3B9BD2F64B}" dt="2023-03-24T08:53:17.075" v="44030" actId="1076"/>
          <ac:picMkLst>
            <pc:docMk/>
            <pc:sldMk cId="3729660306" sldId="317"/>
            <ac:picMk id="2054" creationId="{42139EE9-CF59-9698-B414-4EC8C47EDFFA}"/>
          </ac:picMkLst>
        </pc:picChg>
        <pc:picChg chg="add mod">
          <ac:chgData name="SOUBIROUSE Florence" userId="d613efa7-4fa4-4877-a5ca-ebaffbf1c570" providerId="ADAL" clId="{0342414F-FC5E-4EAF-939B-DC3B9BD2F64B}" dt="2023-03-24T08:52:40.136" v="44024" actId="14100"/>
          <ac:picMkLst>
            <pc:docMk/>
            <pc:sldMk cId="3729660306" sldId="317"/>
            <ac:picMk id="2056" creationId="{931D9C2A-4F49-AB4F-A83C-EEF07B5EA600}"/>
          </ac:picMkLst>
        </pc:picChg>
        <pc:picChg chg="add mod">
          <ac:chgData name="SOUBIROUSE Florence" userId="d613efa7-4fa4-4877-a5ca-ebaffbf1c570" providerId="ADAL" clId="{0342414F-FC5E-4EAF-939B-DC3B9BD2F64B}" dt="2023-03-24T08:52:56.766" v="44026" actId="1076"/>
          <ac:picMkLst>
            <pc:docMk/>
            <pc:sldMk cId="3729660306" sldId="317"/>
            <ac:picMk id="2058" creationId="{F0B095F7-B482-6392-6F29-E9F52D081B3D}"/>
          </ac:picMkLst>
        </pc:picChg>
        <pc:picChg chg="add mod">
          <ac:chgData name="SOUBIROUSE Florence" userId="d613efa7-4fa4-4877-a5ca-ebaffbf1c570" providerId="ADAL" clId="{0342414F-FC5E-4EAF-939B-DC3B9BD2F64B}" dt="2023-03-24T08:52:47.670" v="44025" actId="1076"/>
          <ac:picMkLst>
            <pc:docMk/>
            <pc:sldMk cId="3729660306" sldId="317"/>
            <ac:picMk id="2060" creationId="{F8B5F7A9-D63B-42F3-0FEA-801D1BE12C8A}"/>
          </ac:picMkLst>
        </pc:picChg>
        <pc:picChg chg="add mod">
          <ac:chgData name="SOUBIROUSE Florence" userId="d613efa7-4fa4-4877-a5ca-ebaffbf1c570" providerId="ADAL" clId="{0342414F-FC5E-4EAF-939B-DC3B9BD2F64B}" dt="2023-03-24T08:53:13.606" v="44029" actId="1076"/>
          <ac:picMkLst>
            <pc:docMk/>
            <pc:sldMk cId="3729660306" sldId="317"/>
            <ac:picMk id="2062" creationId="{1C4D07FF-4660-5251-D5DD-65B4761E1B1F}"/>
          </ac:picMkLst>
        </pc:picChg>
      </pc:sldChg>
      <pc:sldChg chg="addSp delSp modSp add del mod">
        <pc:chgData name="SOUBIROUSE Florence" userId="d613efa7-4fa4-4877-a5ca-ebaffbf1c570" providerId="ADAL" clId="{0342414F-FC5E-4EAF-939B-DC3B9BD2F64B}" dt="2023-03-03T10:35:16.076" v="13068" actId="47"/>
        <pc:sldMkLst>
          <pc:docMk/>
          <pc:sldMk cId="3337454492" sldId="318"/>
        </pc:sldMkLst>
        <pc:spChg chg="add">
          <ac:chgData name="SOUBIROUSE Florence" userId="d613efa7-4fa4-4877-a5ca-ebaffbf1c570" providerId="ADAL" clId="{0342414F-FC5E-4EAF-939B-DC3B9BD2F64B}" dt="2023-03-03T10:30:46.242" v="13051"/>
          <ac:spMkLst>
            <pc:docMk/>
            <pc:sldMk cId="3337454492" sldId="318"/>
            <ac:spMk id="3" creationId="{ADC5CD4F-DD35-40CD-D357-1D49215A908D}"/>
          </ac:spMkLst>
        </pc:spChg>
        <pc:spChg chg="mod">
          <ac:chgData name="SOUBIROUSE Florence" userId="d613efa7-4fa4-4877-a5ca-ebaffbf1c570" providerId="ADAL" clId="{0342414F-FC5E-4EAF-939B-DC3B9BD2F64B}" dt="2023-02-10T10:52:59.921" v="816" actId="20577"/>
          <ac:spMkLst>
            <pc:docMk/>
            <pc:sldMk cId="3337454492" sldId="318"/>
            <ac:spMk id="5" creationId="{69F65F69-AC4C-7634-659B-FCCAAFC069EC}"/>
          </ac:spMkLst>
        </pc:spChg>
        <pc:picChg chg="add del mod">
          <ac:chgData name="SOUBIROUSE Florence" userId="d613efa7-4fa4-4877-a5ca-ebaffbf1c570" providerId="ADAL" clId="{0342414F-FC5E-4EAF-939B-DC3B9BD2F64B}" dt="2023-02-20T15:21:57.173" v="5555" actId="478"/>
          <ac:picMkLst>
            <pc:docMk/>
            <pc:sldMk cId="3337454492" sldId="318"/>
            <ac:picMk id="3" creationId="{A4552403-BD55-3CC6-6686-20598781D846}"/>
          </ac:picMkLst>
        </pc:picChg>
        <pc:picChg chg="add del mod">
          <ac:chgData name="SOUBIROUSE Florence" userId="d613efa7-4fa4-4877-a5ca-ebaffbf1c570" providerId="ADAL" clId="{0342414F-FC5E-4EAF-939B-DC3B9BD2F64B}" dt="2023-02-20T15:20:42.333" v="5547" actId="931"/>
          <ac:picMkLst>
            <pc:docMk/>
            <pc:sldMk cId="3337454492" sldId="318"/>
            <ac:picMk id="6" creationId="{85C2E46B-2B6C-AD1E-DDCB-0290241D971B}"/>
          </ac:picMkLst>
        </pc:picChg>
        <pc:picChg chg="add mod">
          <ac:chgData name="SOUBIROUSE Florence" userId="d613efa7-4fa4-4877-a5ca-ebaffbf1c570" providerId="ADAL" clId="{0342414F-FC5E-4EAF-939B-DC3B9BD2F64B}" dt="2023-02-20T15:22:01.918" v="5557" actId="1076"/>
          <ac:picMkLst>
            <pc:docMk/>
            <pc:sldMk cId="3337454492" sldId="318"/>
            <ac:picMk id="8" creationId="{F7C6FB13-4822-A8EA-C43E-69EB4207CFAC}"/>
          </ac:picMkLst>
        </pc:picChg>
      </pc:sldChg>
      <pc:sldChg chg="modSp mod">
        <pc:chgData name="SOUBIROUSE Florence" userId="d613efa7-4fa4-4877-a5ca-ebaffbf1c570" providerId="ADAL" clId="{0342414F-FC5E-4EAF-939B-DC3B9BD2F64B}" dt="2023-04-07T07:40:47.407" v="47294" actId="20577"/>
        <pc:sldMkLst>
          <pc:docMk/>
          <pc:sldMk cId="2902386904" sldId="319"/>
        </pc:sldMkLst>
        <pc:spChg chg="mod">
          <ac:chgData name="SOUBIROUSE Florence" userId="d613efa7-4fa4-4877-a5ca-ebaffbf1c570" providerId="ADAL" clId="{0342414F-FC5E-4EAF-939B-DC3B9BD2F64B}" dt="2023-04-07T07:40:47.407" v="47294" actId="20577"/>
          <ac:spMkLst>
            <pc:docMk/>
            <pc:sldMk cId="2902386904" sldId="319"/>
            <ac:spMk id="11" creationId="{2DD3594F-16EB-5DD9-388F-85AFC7DCD95E}"/>
          </ac:spMkLst>
        </pc:spChg>
        <pc:spChg chg="mod">
          <ac:chgData name="SOUBIROUSE Florence" userId="d613efa7-4fa4-4877-a5ca-ebaffbf1c570" providerId="ADAL" clId="{0342414F-FC5E-4EAF-939B-DC3B9BD2F64B}" dt="2023-02-16T13:19:26.755" v="850" actId="14100"/>
          <ac:spMkLst>
            <pc:docMk/>
            <pc:sldMk cId="2902386904" sldId="319"/>
            <ac:spMk id="38" creationId="{E2908FA1-1760-E19D-B0BF-ACB5B3FFD6B3}"/>
          </ac:spMkLst>
        </pc:spChg>
        <pc:spChg chg="mod">
          <ac:chgData name="SOUBIROUSE Florence" userId="d613efa7-4fa4-4877-a5ca-ebaffbf1c570" providerId="ADAL" clId="{0342414F-FC5E-4EAF-939B-DC3B9BD2F64B}" dt="2023-02-16T13:25:29.803" v="901" actId="113"/>
          <ac:spMkLst>
            <pc:docMk/>
            <pc:sldMk cId="2902386904" sldId="319"/>
            <ac:spMk id="50" creationId="{85C74824-A3F0-5229-0DE6-EBA55885590A}"/>
          </ac:spMkLst>
        </pc:spChg>
        <pc:spChg chg="mod">
          <ac:chgData name="SOUBIROUSE Florence" userId="d613efa7-4fa4-4877-a5ca-ebaffbf1c570" providerId="ADAL" clId="{0342414F-FC5E-4EAF-939B-DC3B9BD2F64B}" dt="2023-02-16T13:28:10.192" v="946" actId="207"/>
          <ac:spMkLst>
            <pc:docMk/>
            <pc:sldMk cId="2902386904" sldId="319"/>
            <ac:spMk id="57" creationId="{6D9A0BCB-F4CC-EACD-EC4D-30B656444E91}"/>
          </ac:spMkLst>
        </pc:spChg>
        <pc:spChg chg="mod">
          <ac:chgData name="SOUBIROUSE Florence" userId="d613efa7-4fa4-4877-a5ca-ebaffbf1c570" providerId="ADAL" clId="{0342414F-FC5E-4EAF-939B-DC3B9BD2F64B}" dt="2023-02-16T13:39:04.424" v="1167" actId="1076"/>
          <ac:spMkLst>
            <pc:docMk/>
            <pc:sldMk cId="2902386904" sldId="319"/>
            <ac:spMk id="59" creationId="{C1230210-90C8-74CC-0A2C-2D510AAC474C}"/>
          </ac:spMkLst>
        </pc:spChg>
        <pc:spChg chg="mod">
          <ac:chgData name="SOUBIROUSE Florence" userId="d613efa7-4fa4-4877-a5ca-ebaffbf1c570" providerId="ADAL" clId="{0342414F-FC5E-4EAF-939B-DC3B9BD2F64B}" dt="2023-02-16T13:40:09.440" v="1168" actId="20577"/>
          <ac:spMkLst>
            <pc:docMk/>
            <pc:sldMk cId="2902386904" sldId="319"/>
            <ac:spMk id="67" creationId="{9A74B0E1-5EE4-0BD8-FF58-624918B7ADA9}"/>
          </ac:spMkLst>
        </pc:spChg>
      </pc:sldChg>
      <pc:sldChg chg="addSp delSp modSp new mod">
        <pc:chgData name="SOUBIROUSE Florence" userId="d613efa7-4fa4-4877-a5ca-ebaffbf1c570" providerId="ADAL" clId="{0342414F-FC5E-4EAF-939B-DC3B9BD2F64B}" dt="2023-02-21T08:57:22.620" v="5838" actId="1076"/>
        <pc:sldMkLst>
          <pc:docMk/>
          <pc:sldMk cId="907931984" sldId="320"/>
        </pc:sldMkLst>
        <pc:spChg chg="add del mod">
          <ac:chgData name="SOUBIROUSE Florence" userId="d613efa7-4fa4-4877-a5ca-ebaffbf1c570" providerId="ADAL" clId="{0342414F-FC5E-4EAF-939B-DC3B9BD2F64B}" dt="2023-02-21T08:45:38.321" v="5792"/>
          <ac:spMkLst>
            <pc:docMk/>
            <pc:sldMk cId="907931984" sldId="320"/>
            <ac:spMk id="2" creationId="{AD3B1BC4-E92B-45DA-75BF-66DBC49CEADB}"/>
          </ac:spMkLst>
        </pc:spChg>
        <pc:spChg chg="add mod">
          <ac:chgData name="SOUBIROUSE Florence" userId="d613efa7-4fa4-4877-a5ca-ebaffbf1c570" providerId="ADAL" clId="{0342414F-FC5E-4EAF-939B-DC3B9BD2F64B}" dt="2023-02-21T08:52:54.257" v="5834" actId="164"/>
          <ac:spMkLst>
            <pc:docMk/>
            <pc:sldMk cId="907931984" sldId="320"/>
            <ac:spMk id="8" creationId="{D5F67C26-15D7-DEBB-57FC-B8B5F0BF5D14}"/>
          </ac:spMkLst>
        </pc:spChg>
        <pc:spChg chg="add del mod">
          <ac:chgData name="SOUBIROUSE Florence" userId="d613efa7-4fa4-4877-a5ca-ebaffbf1c570" providerId="ADAL" clId="{0342414F-FC5E-4EAF-939B-DC3B9BD2F64B}" dt="2023-02-21T08:49:08.746" v="5808" actId="478"/>
          <ac:spMkLst>
            <pc:docMk/>
            <pc:sldMk cId="907931984" sldId="320"/>
            <ac:spMk id="10" creationId="{DFAB1945-1160-52AF-8648-CA11BD2E7E20}"/>
          </ac:spMkLst>
        </pc:spChg>
        <pc:spChg chg="add del mod">
          <ac:chgData name="SOUBIROUSE Florence" userId="d613efa7-4fa4-4877-a5ca-ebaffbf1c570" providerId="ADAL" clId="{0342414F-FC5E-4EAF-939B-DC3B9BD2F64B}" dt="2023-02-21T08:50:47.047" v="5815" actId="478"/>
          <ac:spMkLst>
            <pc:docMk/>
            <pc:sldMk cId="907931984" sldId="320"/>
            <ac:spMk id="12" creationId="{CDB840FC-18D0-42D2-9AB3-F5955F5B4E3F}"/>
          </ac:spMkLst>
        </pc:spChg>
        <pc:spChg chg="add mod">
          <ac:chgData name="SOUBIROUSE Florence" userId="d613efa7-4fa4-4877-a5ca-ebaffbf1c570" providerId="ADAL" clId="{0342414F-FC5E-4EAF-939B-DC3B9BD2F64B}" dt="2023-02-21T08:52:54.257" v="5834" actId="164"/>
          <ac:spMkLst>
            <pc:docMk/>
            <pc:sldMk cId="907931984" sldId="320"/>
            <ac:spMk id="13" creationId="{C83E4B61-E451-D380-E668-637FBDBBE6C2}"/>
          </ac:spMkLst>
        </pc:spChg>
        <pc:grpChg chg="add mod">
          <ac:chgData name="SOUBIROUSE Florence" userId="d613efa7-4fa4-4877-a5ca-ebaffbf1c570" providerId="ADAL" clId="{0342414F-FC5E-4EAF-939B-DC3B9BD2F64B}" dt="2023-02-21T08:52:54.257" v="5834" actId="164"/>
          <ac:grpSpMkLst>
            <pc:docMk/>
            <pc:sldMk cId="907931984" sldId="320"/>
            <ac:grpSpMk id="14" creationId="{924EE7A5-A1F7-4CC3-5579-8CAB976F6DCF}"/>
          </ac:grpSpMkLst>
        </pc:grpChg>
        <pc:picChg chg="add del mod">
          <ac:chgData name="SOUBIROUSE Florence" userId="d613efa7-4fa4-4877-a5ca-ebaffbf1c570" providerId="ADAL" clId="{0342414F-FC5E-4EAF-939B-DC3B9BD2F64B}" dt="2023-02-16T15:34:29.448" v="2022" actId="478"/>
          <ac:picMkLst>
            <pc:docMk/>
            <pc:sldMk cId="907931984" sldId="320"/>
            <ac:picMk id="2" creationId="{70F89473-5658-1830-98B9-060AC81468D1}"/>
          </ac:picMkLst>
        </pc:picChg>
        <pc:picChg chg="add mod">
          <ac:chgData name="SOUBIROUSE Florence" userId="d613efa7-4fa4-4877-a5ca-ebaffbf1c570" providerId="ADAL" clId="{0342414F-FC5E-4EAF-939B-DC3B9BD2F64B}" dt="2023-02-16T15:40:31.538" v="2052" actId="1076"/>
          <ac:picMkLst>
            <pc:docMk/>
            <pc:sldMk cId="907931984" sldId="320"/>
            <ac:picMk id="3" creationId="{9421F6B8-2127-5E3A-C37C-D3E22ECF3163}"/>
          </ac:picMkLst>
        </pc:picChg>
        <pc:picChg chg="add mod">
          <ac:chgData name="SOUBIROUSE Florence" userId="d613efa7-4fa4-4877-a5ca-ebaffbf1c570" providerId="ADAL" clId="{0342414F-FC5E-4EAF-939B-DC3B9BD2F64B}" dt="2023-02-21T08:52:54.257" v="5834" actId="164"/>
          <ac:picMkLst>
            <pc:docMk/>
            <pc:sldMk cId="907931984" sldId="320"/>
            <ac:picMk id="5" creationId="{E55B3291-BC46-CCA8-B96B-50E3F09C54BA}"/>
          </ac:picMkLst>
        </pc:picChg>
        <pc:picChg chg="add mod">
          <ac:chgData name="SOUBIROUSE Florence" userId="d613efa7-4fa4-4877-a5ca-ebaffbf1c570" providerId="ADAL" clId="{0342414F-FC5E-4EAF-939B-DC3B9BD2F64B}" dt="2023-02-21T08:52:54.257" v="5834" actId="164"/>
          <ac:picMkLst>
            <pc:docMk/>
            <pc:sldMk cId="907931984" sldId="320"/>
            <ac:picMk id="7" creationId="{4093F17B-B71E-C92D-9449-11DEA56C9628}"/>
          </ac:picMkLst>
        </pc:picChg>
        <pc:picChg chg="add mod">
          <ac:chgData name="SOUBIROUSE Florence" userId="d613efa7-4fa4-4877-a5ca-ebaffbf1c570" providerId="ADAL" clId="{0342414F-FC5E-4EAF-939B-DC3B9BD2F64B}" dt="2023-02-21T08:57:22.620" v="5838" actId="1076"/>
          <ac:picMkLst>
            <pc:docMk/>
            <pc:sldMk cId="907931984" sldId="320"/>
            <ac:picMk id="15" creationId="{62D0577B-D938-6073-C1A5-4531B2CA2216}"/>
          </ac:picMkLst>
        </pc:picChg>
        <pc:picChg chg="add mod">
          <ac:chgData name="SOUBIROUSE Florence" userId="d613efa7-4fa4-4877-a5ca-ebaffbf1c570" providerId="ADAL" clId="{0342414F-FC5E-4EAF-939B-DC3B9BD2F64B}" dt="2023-02-16T15:35:41.113" v="2026" actId="1076"/>
          <ac:picMkLst>
            <pc:docMk/>
            <pc:sldMk cId="907931984" sldId="320"/>
            <ac:picMk id="1026" creationId="{DD561161-CF67-D8C5-F197-8C41555B5F94}"/>
          </ac:picMkLst>
        </pc:picChg>
        <pc:picChg chg="add mod">
          <ac:chgData name="SOUBIROUSE Florence" userId="d613efa7-4fa4-4877-a5ca-ebaffbf1c570" providerId="ADAL" clId="{0342414F-FC5E-4EAF-939B-DC3B9BD2F64B}" dt="2023-02-16T15:40:39.989" v="2053" actId="1076"/>
          <ac:picMkLst>
            <pc:docMk/>
            <pc:sldMk cId="907931984" sldId="320"/>
            <ac:picMk id="1028" creationId="{90C47884-CA71-8F79-6B02-A0F059A37544}"/>
          </ac:picMkLst>
        </pc:picChg>
        <pc:picChg chg="add del mod">
          <ac:chgData name="SOUBIROUSE Florence" userId="d613efa7-4fa4-4877-a5ca-ebaffbf1c570" providerId="ADAL" clId="{0342414F-FC5E-4EAF-939B-DC3B9BD2F64B}" dt="2023-02-16T15:42:52.306" v="2064" actId="478"/>
          <ac:picMkLst>
            <pc:docMk/>
            <pc:sldMk cId="907931984" sldId="320"/>
            <ac:picMk id="1030" creationId="{AB9CDCCE-B348-A25C-6B50-4A7412299BCA}"/>
          </ac:picMkLst>
        </pc:picChg>
        <pc:picChg chg="add mod">
          <ac:chgData name="SOUBIROUSE Florence" userId="d613efa7-4fa4-4877-a5ca-ebaffbf1c570" providerId="ADAL" clId="{0342414F-FC5E-4EAF-939B-DC3B9BD2F64B}" dt="2023-02-16T15:43:01.744" v="2067" actId="1076"/>
          <ac:picMkLst>
            <pc:docMk/>
            <pc:sldMk cId="907931984" sldId="320"/>
            <ac:picMk id="1032" creationId="{2D88C668-F564-0305-4B2F-8F2DA9CBBDE1}"/>
          </ac:picMkLst>
        </pc:picChg>
        <pc:picChg chg="add mod">
          <ac:chgData name="SOUBIROUSE Florence" userId="d613efa7-4fa4-4877-a5ca-ebaffbf1c570" providerId="ADAL" clId="{0342414F-FC5E-4EAF-939B-DC3B9BD2F64B}" dt="2023-02-16T15:43:02.768" v="2068" actId="1076"/>
          <ac:picMkLst>
            <pc:docMk/>
            <pc:sldMk cId="907931984" sldId="320"/>
            <ac:picMk id="1034" creationId="{74D96AA3-8796-A07E-AC23-6AB07BB0966D}"/>
          </ac:picMkLst>
        </pc:picChg>
        <pc:picChg chg="add del mod">
          <ac:chgData name="SOUBIROUSE Florence" userId="d613efa7-4fa4-4877-a5ca-ebaffbf1c570" providerId="ADAL" clId="{0342414F-FC5E-4EAF-939B-DC3B9BD2F64B}" dt="2023-02-16T15:44:29.579" v="2081" actId="478"/>
          <ac:picMkLst>
            <pc:docMk/>
            <pc:sldMk cId="907931984" sldId="320"/>
            <ac:picMk id="1036" creationId="{273695E2-B15A-4A91-A472-A06900B8A5BA}"/>
          </ac:picMkLst>
        </pc:picChg>
        <pc:picChg chg="add del mod">
          <ac:chgData name="SOUBIROUSE Florence" userId="d613efa7-4fa4-4877-a5ca-ebaffbf1c570" providerId="ADAL" clId="{0342414F-FC5E-4EAF-939B-DC3B9BD2F64B}" dt="2023-02-21T08:51:48.776" v="5830" actId="478"/>
          <ac:picMkLst>
            <pc:docMk/>
            <pc:sldMk cId="907931984" sldId="320"/>
            <ac:picMk id="1038" creationId="{02E422F8-1506-29AB-C94D-E951A46FB1D3}"/>
          </ac:picMkLst>
        </pc:picChg>
        <pc:picChg chg="add del mod">
          <ac:chgData name="SOUBIROUSE Florence" userId="d613efa7-4fa4-4877-a5ca-ebaffbf1c570" providerId="ADAL" clId="{0342414F-FC5E-4EAF-939B-DC3B9BD2F64B}" dt="2023-02-21T08:56:52.853" v="5835" actId="478"/>
          <ac:picMkLst>
            <pc:docMk/>
            <pc:sldMk cId="907931984" sldId="320"/>
            <ac:picMk id="1040" creationId="{2069B507-817A-5BE5-4E2C-F73CC34A708F}"/>
          </ac:picMkLst>
        </pc:picChg>
        <pc:picChg chg="add mod">
          <ac:chgData name="SOUBIROUSE Florence" userId="d613efa7-4fa4-4877-a5ca-ebaffbf1c570" providerId="ADAL" clId="{0342414F-FC5E-4EAF-939B-DC3B9BD2F64B}" dt="2023-02-16T15:42:58.711" v="2066" actId="1076"/>
          <ac:picMkLst>
            <pc:docMk/>
            <pc:sldMk cId="907931984" sldId="320"/>
            <ac:picMk id="1042" creationId="{E3E174E8-15F6-2F18-20CD-82AB693F8F23}"/>
          </ac:picMkLst>
        </pc:picChg>
        <pc:picChg chg="add mod">
          <ac:chgData name="SOUBIROUSE Florence" userId="d613efa7-4fa4-4877-a5ca-ebaffbf1c570" providerId="ADAL" clId="{0342414F-FC5E-4EAF-939B-DC3B9BD2F64B}" dt="2023-02-21T08:41:35.217" v="5787" actId="1076"/>
          <ac:picMkLst>
            <pc:docMk/>
            <pc:sldMk cId="907931984" sldId="320"/>
            <ac:picMk id="1044" creationId="{93B895CD-1419-0868-F6DA-DE10E276F49D}"/>
          </ac:picMkLst>
        </pc:picChg>
      </pc:sldChg>
      <pc:sldChg chg="addSp modSp new del mod">
        <pc:chgData name="SOUBIROUSE Florence" userId="d613efa7-4fa4-4877-a5ca-ebaffbf1c570" providerId="ADAL" clId="{0342414F-FC5E-4EAF-939B-DC3B9BD2F64B}" dt="2023-02-09T16:22:46.194" v="8" actId="2696"/>
        <pc:sldMkLst>
          <pc:docMk/>
          <pc:sldMk cId="3175918255" sldId="320"/>
        </pc:sldMkLst>
        <pc:spChg chg="add">
          <ac:chgData name="SOUBIROUSE Florence" userId="d613efa7-4fa4-4877-a5ca-ebaffbf1c570" providerId="ADAL" clId="{0342414F-FC5E-4EAF-939B-DC3B9BD2F64B}" dt="2023-02-09T16:20:56.589" v="1" actId="11529"/>
          <ac:spMkLst>
            <pc:docMk/>
            <pc:sldMk cId="3175918255" sldId="320"/>
            <ac:spMk id="2" creationId="{CD4329C9-C67E-4436-6473-1B72B46EED07}"/>
          </ac:spMkLst>
        </pc:spChg>
        <pc:spChg chg="add mod">
          <ac:chgData name="SOUBIROUSE Florence" userId="d613efa7-4fa4-4877-a5ca-ebaffbf1c570" providerId="ADAL" clId="{0342414F-FC5E-4EAF-939B-DC3B9BD2F64B}" dt="2023-02-09T16:22:30.072" v="7" actId="1076"/>
          <ac:spMkLst>
            <pc:docMk/>
            <pc:sldMk cId="3175918255" sldId="320"/>
            <ac:spMk id="3" creationId="{CCF728F6-4C9D-3091-078B-775EA5429A28}"/>
          </ac:spMkLst>
        </pc:spChg>
      </pc:sldChg>
      <pc:sldChg chg="addSp delSp modSp add mod">
        <pc:chgData name="SOUBIROUSE Florence" userId="d613efa7-4fa4-4877-a5ca-ebaffbf1c570" providerId="ADAL" clId="{0342414F-FC5E-4EAF-939B-DC3B9BD2F64B}" dt="2023-04-04T12:41:52.903" v="47286" actId="313"/>
        <pc:sldMkLst>
          <pc:docMk/>
          <pc:sldMk cId="782209813" sldId="321"/>
        </pc:sldMkLst>
        <pc:spChg chg="add del mod">
          <ac:chgData name="SOUBIROUSE Florence" userId="d613efa7-4fa4-4877-a5ca-ebaffbf1c570" providerId="ADAL" clId="{0342414F-FC5E-4EAF-939B-DC3B9BD2F64B}" dt="2023-03-17T10:06:44.817" v="23602" actId="478"/>
          <ac:spMkLst>
            <pc:docMk/>
            <pc:sldMk cId="782209813" sldId="321"/>
            <ac:spMk id="3" creationId="{450D956C-8385-D3B2-2E1B-0B9D0A694CA8}"/>
          </ac:spMkLst>
        </pc:spChg>
        <pc:spChg chg="add del mod">
          <ac:chgData name="SOUBIROUSE Florence" userId="d613efa7-4fa4-4877-a5ca-ebaffbf1c570" providerId="ADAL" clId="{0342414F-FC5E-4EAF-939B-DC3B9BD2F64B}" dt="2023-03-09T14:33:41.802" v="16439" actId="478"/>
          <ac:spMkLst>
            <pc:docMk/>
            <pc:sldMk cId="782209813" sldId="321"/>
            <ac:spMk id="3" creationId="{E0A1D378-4044-9F8C-9FF9-98420A67955F}"/>
          </ac:spMkLst>
        </pc:spChg>
        <pc:spChg chg="mod">
          <ac:chgData name="SOUBIROUSE Florence" userId="d613efa7-4fa4-4877-a5ca-ebaffbf1c570" providerId="ADAL" clId="{0342414F-FC5E-4EAF-939B-DC3B9BD2F64B}" dt="2023-03-27T13:18:26.351" v="44335" actId="14100"/>
          <ac:spMkLst>
            <pc:docMk/>
            <pc:sldMk cId="782209813" sldId="321"/>
            <ac:spMk id="5" creationId="{14ECF461-6C50-12C9-4C66-26275E58F5F9}"/>
          </ac:spMkLst>
        </pc:spChg>
        <pc:spChg chg="add del mod">
          <ac:chgData name="SOUBIROUSE Florence" userId="d613efa7-4fa4-4877-a5ca-ebaffbf1c570" providerId="ADAL" clId="{0342414F-FC5E-4EAF-939B-DC3B9BD2F64B}" dt="2023-03-09T17:08:30.650" v="16487" actId="478"/>
          <ac:spMkLst>
            <pc:docMk/>
            <pc:sldMk cId="782209813" sldId="321"/>
            <ac:spMk id="6" creationId="{52F5B7AB-0479-1210-0686-D3CF69F66BA7}"/>
          </ac:spMkLst>
        </pc:spChg>
        <pc:spChg chg="add mod">
          <ac:chgData name="SOUBIROUSE Florence" userId="d613efa7-4fa4-4877-a5ca-ebaffbf1c570" providerId="ADAL" clId="{0342414F-FC5E-4EAF-939B-DC3B9BD2F64B}" dt="2023-03-27T13:18:37.410" v="44336" actId="14100"/>
          <ac:spMkLst>
            <pc:docMk/>
            <pc:sldMk cId="782209813" sldId="321"/>
            <ac:spMk id="7" creationId="{081CD7C3-B0C1-968E-EBA1-8C462A24B0BB}"/>
          </ac:spMkLst>
        </pc:spChg>
        <pc:spChg chg="add del">
          <ac:chgData name="SOUBIROUSE Florence" userId="d613efa7-4fa4-4877-a5ca-ebaffbf1c570" providerId="ADAL" clId="{0342414F-FC5E-4EAF-939B-DC3B9BD2F64B}" dt="2023-03-03T10:21:15.857" v="13050" actId="478"/>
          <ac:spMkLst>
            <pc:docMk/>
            <pc:sldMk cId="782209813" sldId="321"/>
            <ac:spMk id="7" creationId="{0858C34D-251F-74B6-D2AC-39EFC81A7DAF}"/>
          </ac:spMkLst>
        </pc:spChg>
        <pc:spChg chg="del mod">
          <ac:chgData name="SOUBIROUSE Florence" userId="d613efa7-4fa4-4877-a5ca-ebaffbf1c570" providerId="ADAL" clId="{0342414F-FC5E-4EAF-939B-DC3B9BD2F64B}" dt="2023-02-20T14:21:09.394" v="4617" actId="478"/>
          <ac:spMkLst>
            <pc:docMk/>
            <pc:sldMk cId="782209813" sldId="321"/>
            <ac:spMk id="7" creationId="{C386340E-2DDA-CC71-C2CB-6584E2332F50}"/>
          </ac:spMkLst>
        </pc:spChg>
        <pc:spChg chg="add del mod">
          <ac:chgData name="SOUBIROUSE Florence" userId="d613efa7-4fa4-4877-a5ca-ebaffbf1c570" providerId="ADAL" clId="{0342414F-FC5E-4EAF-939B-DC3B9BD2F64B}" dt="2023-03-09T17:08:28.647" v="16486" actId="478"/>
          <ac:spMkLst>
            <pc:docMk/>
            <pc:sldMk cId="782209813" sldId="321"/>
            <ac:spMk id="8" creationId="{42817F50-2A4C-50CD-3F84-974EA28A1877}"/>
          </ac:spMkLst>
        </pc:spChg>
        <pc:spChg chg="del">
          <ac:chgData name="SOUBIROUSE Florence" userId="d613efa7-4fa4-4877-a5ca-ebaffbf1c570" providerId="ADAL" clId="{0342414F-FC5E-4EAF-939B-DC3B9BD2F64B}" dt="2023-02-20T14:21:12.151" v="4618" actId="478"/>
          <ac:spMkLst>
            <pc:docMk/>
            <pc:sldMk cId="782209813" sldId="321"/>
            <ac:spMk id="8" creationId="{8FC52283-0071-C402-CC48-2B4BFC6AF7C2}"/>
          </ac:spMkLst>
        </pc:spChg>
        <pc:spChg chg="add del mod">
          <ac:chgData name="SOUBIROUSE Florence" userId="d613efa7-4fa4-4877-a5ca-ebaffbf1c570" providerId="ADAL" clId="{0342414F-FC5E-4EAF-939B-DC3B9BD2F64B}" dt="2023-03-09T17:08:23.408" v="16484" actId="478"/>
          <ac:spMkLst>
            <pc:docMk/>
            <pc:sldMk cId="782209813" sldId="321"/>
            <ac:spMk id="9" creationId="{B8C066EF-86AC-81EA-E251-4EE7BC5A4610}"/>
          </ac:spMkLst>
        </pc:spChg>
        <pc:spChg chg="add del mod">
          <ac:chgData name="SOUBIROUSE Florence" userId="d613efa7-4fa4-4877-a5ca-ebaffbf1c570" providerId="ADAL" clId="{0342414F-FC5E-4EAF-939B-DC3B9BD2F64B}" dt="2023-03-09T17:08:14.015" v="16478" actId="478"/>
          <ac:spMkLst>
            <pc:docMk/>
            <pc:sldMk cId="782209813" sldId="321"/>
            <ac:spMk id="10" creationId="{2D2D6EAD-2B50-792B-11FF-2FB8BB40C787}"/>
          </ac:spMkLst>
        </pc:spChg>
        <pc:spChg chg="mod">
          <ac:chgData name="SOUBIROUSE Florence" userId="d613efa7-4fa4-4877-a5ca-ebaffbf1c570" providerId="ADAL" clId="{0342414F-FC5E-4EAF-939B-DC3B9BD2F64B}" dt="2023-03-27T13:18:57.327" v="44337" actId="14100"/>
          <ac:spMkLst>
            <pc:docMk/>
            <pc:sldMk cId="782209813" sldId="321"/>
            <ac:spMk id="11" creationId="{5E106EF7-A3AB-BBD8-445B-DF4E4C82078A}"/>
          </ac:spMkLst>
        </pc:spChg>
        <pc:spChg chg="add del mod">
          <ac:chgData name="SOUBIROUSE Florence" userId="d613efa7-4fa4-4877-a5ca-ebaffbf1c570" providerId="ADAL" clId="{0342414F-FC5E-4EAF-939B-DC3B9BD2F64B}" dt="2023-03-09T17:08:09.012" v="16475" actId="478"/>
          <ac:spMkLst>
            <pc:docMk/>
            <pc:sldMk cId="782209813" sldId="321"/>
            <ac:spMk id="12" creationId="{5530D023-856F-9010-2489-4D1691A53E0F}"/>
          </ac:spMkLst>
        </pc:spChg>
        <pc:spChg chg="add del mod">
          <ac:chgData name="SOUBIROUSE Florence" userId="d613efa7-4fa4-4877-a5ca-ebaffbf1c570" providerId="ADAL" clId="{0342414F-FC5E-4EAF-939B-DC3B9BD2F64B}" dt="2023-03-09T17:07:41.857" v="16470" actId="478"/>
          <ac:spMkLst>
            <pc:docMk/>
            <pc:sldMk cId="782209813" sldId="321"/>
            <ac:spMk id="13" creationId="{13C82990-94E7-D8F9-FBDA-1A8A2162BF40}"/>
          </ac:spMkLst>
        </pc:spChg>
        <pc:spChg chg="add del mod">
          <ac:chgData name="SOUBIROUSE Florence" userId="d613efa7-4fa4-4877-a5ca-ebaffbf1c570" providerId="ADAL" clId="{0342414F-FC5E-4EAF-939B-DC3B9BD2F64B}" dt="2023-04-04T12:41:52.903" v="47286" actId="313"/>
          <ac:spMkLst>
            <pc:docMk/>
            <pc:sldMk cId="782209813" sldId="321"/>
            <ac:spMk id="14" creationId="{55BBB729-3210-5248-9781-C9C696B17492}"/>
          </ac:spMkLst>
        </pc:spChg>
        <pc:spChg chg="add del mod">
          <ac:chgData name="SOUBIROUSE Florence" userId="d613efa7-4fa4-4877-a5ca-ebaffbf1c570" providerId="ADAL" clId="{0342414F-FC5E-4EAF-939B-DC3B9BD2F64B}" dt="2023-03-09T17:07:25.665" v="16463" actId="478"/>
          <ac:spMkLst>
            <pc:docMk/>
            <pc:sldMk cId="782209813" sldId="321"/>
            <ac:spMk id="15" creationId="{CA433970-5704-9B24-4B82-31C0F71A3146}"/>
          </ac:spMkLst>
        </pc:spChg>
        <pc:spChg chg="add del mod">
          <ac:chgData name="SOUBIROUSE Florence" userId="d613efa7-4fa4-4877-a5ca-ebaffbf1c570" providerId="ADAL" clId="{0342414F-FC5E-4EAF-939B-DC3B9BD2F64B}" dt="2023-03-09T17:07:27.775" v="16464" actId="478"/>
          <ac:spMkLst>
            <pc:docMk/>
            <pc:sldMk cId="782209813" sldId="321"/>
            <ac:spMk id="16" creationId="{6649499D-14EE-3748-10A6-149EE791067E}"/>
          </ac:spMkLst>
        </pc:spChg>
        <pc:spChg chg="add del mod">
          <ac:chgData name="SOUBIROUSE Florence" userId="d613efa7-4fa4-4877-a5ca-ebaffbf1c570" providerId="ADAL" clId="{0342414F-FC5E-4EAF-939B-DC3B9BD2F64B}" dt="2023-02-20T14:44:00.320" v="5155" actId="571"/>
          <ac:spMkLst>
            <pc:docMk/>
            <pc:sldMk cId="782209813" sldId="321"/>
            <ac:spMk id="17" creationId="{50111E28-8FBE-2FCB-7541-6257974D9CFB}"/>
          </ac:spMkLst>
        </pc:spChg>
        <pc:spChg chg="add del mod">
          <ac:chgData name="SOUBIROUSE Florence" userId="d613efa7-4fa4-4877-a5ca-ebaffbf1c570" providerId="ADAL" clId="{0342414F-FC5E-4EAF-939B-DC3B9BD2F64B}" dt="2023-03-09T17:08:20.709" v="16482" actId="478"/>
          <ac:spMkLst>
            <pc:docMk/>
            <pc:sldMk cId="782209813" sldId="321"/>
            <ac:spMk id="17" creationId="{A68E81F0-ADF4-ED19-937B-A694FA57E591}"/>
          </ac:spMkLst>
        </pc:spChg>
        <pc:spChg chg="add del mod">
          <ac:chgData name="SOUBIROUSE Florence" userId="d613efa7-4fa4-4877-a5ca-ebaffbf1c570" providerId="ADAL" clId="{0342414F-FC5E-4EAF-939B-DC3B9BD2F64B}" dt="2023-03-09T17:07:34.414" v="16467" actId="478"/>
          <ac:spMkLst>
            <pc:docMk/>
            <pc:sldMk cId="782209813" sldId="321"/>
            <ac:spMk id="18" creationId="{1766545B-B1B6-3CD5-D304-F0B35671F0DB}"/>
          </ac:spMkLst>
        </pc:spChg>
        <pc:spChg chg="add mod">
          <ac:chgData name="SOUBIROUSE Florence" userId="d613efa7-4fa4-4877-a5ca-ebaffbf1c570" providerId="ADAL" clId="{0342414F-FC5E-4EAF-939B-DC3B9BD2F64B}" dt="2023-02-20T14:44:00.320" v="5155" actId="571"/>
          <ac:spMkLst>
            <pc:docMk/>
            <pc:sldMk cId="782209813" sldId="321"/>
            <ac:spMk id="18" creationId="{3D18E8CA-04E7-9222-9CDB-8D8190E146A4}"/>
          </ac:spMkLst>
        </pc:spChg>
        <pc:spChg chg="add mod">
          <ac:chgData name="SOUBIROUSE Florence" userId="d613efa7-4fa4-4877-a5ca-ebaffbf1c570" providerId="ADAL" clId="{0342414F-FC5E-4EAF-939B-DC3B9BD2F64B}" dt="2023-02-20T14:44:00.320" v="5155" actId="571"/>
          <ac:spMkLst>
            <pc:docMk/>
            <pc:sldMk cId="782209813" sldId="321"/>
            <ac:spMk id="19" creationId="{15CF49D4-AF30-8B7E-B3AA-830C2E412C81}"/>
          </ac:spMkLst>
        </pc:spChg>
        <pc:spChg chg="add del mod">
          <ac:chgData name="SOUBIROUSE Florence" userId="d613efa7-4fa4-4877-a5ca-ebaffbf1c570" providerId="ADAL" clId="{0342414F-FC5E-4EAF-939B-DC3B9BD2F64B}" dt="2023-03-09T17:08:37.291" v="16489" actId="478"/>
          <ac:spMkLst>
            <pc:docMk/>
            <pc:sldMk cId="782209813" sldId="321"/>
            <ac:spMk id="19" creationId="{2BD22126-6132-D450-1A9C-BB8FBFD4A276}"/>
          </ac:spMkLst>
        </pc:spChg>
        <pc:spChg chg="add mod">
          <ac:chgData name="SOUBIROUSE Florence" userId="d613efa7-4fa4-4877-a5ca-ebaffbf1c570" providerId="ADAL" clId="{0342414F-FC5E-4EAF-939B-DC3B9BD2F64B}" dt="2023-02-20T14:44:00.320" v="5155" actId="571"/>
          <ac:spMkLst>
            <pc:docMk/>
            <pc:sldMk cId="782209813" sldId="321"/>
            <ac:spMk id="20" creationId="{88683FF8-AB1E-E716-4073-FA97191E139E}"/>
          </ac:spMkLst>
        </pc:spChg>
        <pc:spChg chg="add del mod">
          <ac:chgData name="SOUBIROUSE Florence" userId="d613efa7-4fa4-4877-a5ca-ebaffbf1c570" providerId="ADAL" clId="{0342414F-FC5E-4EAF-939B-DC3B9BD2F64B}" dt="2023-03-09T17:08:45.476" v="16492" actId="478"/>
          <ac:spMkLst>
            <pc:docMk/>
            <pc:sldMk cId="782209813" sldId="321"/>
            <ac:spMk id="20" creationId="{D16FCF38-1F18-757C-2300-2E2FC04FFF61}"/>
          </ac:spMkLst>
        </pc:spChg>
        <pc:spChg chg="add del mod">
          <ac:chgData name="SOUBIROUSE Florence" userId="d613efa7-4fa4-4877-a5ca-ebaffbf1c570" providerId="ADAL" clId="{0342414F-FC5E-4EAF-939B-DC3B9BD2F64B}" dt="2023-03-09T17:08:38.079" v="16490" actId="478"/>
          <ac:spMkLst>
            <pc:docMk/>
            <pc:sldMk cId="782209813" sldId="321"/>
            <ac:spMk id="21" creationId="{65798DF5-B13E-67DF-EB01-28736E396DC1}"/>
          </ac:spMkLst>
        </pc:spChg>
        <pc:spChg chg="add del mod">
          <ac:chgData name="SOUBIROUSE Florence" userId="d613efa7-4fa4-4877-a5ca-ebaffbf1c570" providerId="ADAL" clId="{0342414F-FC5E-4EAF-939B-DC3B9BD2F64B}" dt="2023-03-09T17:09:00.033" v="16496" actId="478"/>
          <ac:spMkLst>
            <pc:docMk/>
            <pc:sldMk cId="782209813" sldId="321"/>
            <ac:spMk id="22" creationId="{3AFED567-64EC-DFCD-A01C-56ECDF03B738}"/>
          </ac:spMkLst>
        </pc:spChg>
        <pc:spChg chg="add del mod">
          <ac:chgData name="SOUBIROUSE Florence" userId="d613efa7-4fa4-4877-a5ca-ebaffbf1c570" providerId="ADAL" clId="{0342414F-FC5E-4EAF-939B-DC3B9BD2F64B}" dt="2023-03-09T17:08:50.593" v="16494" actId="478"/>
          <ac:spMkLst>
            <pc:docMk/>
            <pc:sldMk cId="782209813" sldId="321"/>
            <ac:spMk id="23" creationId="{4AC55520-C33B-97E0-0FD3-1E067EB4AE4D}"/>
          </ac:spMkLst>
        </pc:spChg>
        <pc:spChg chg="add del mod">
          <ac:chgData name="SOUBIROUSE Florence" userId="d613efa7-4fa4-4877-a5ca-ebaffbf1c570" providerId="ADAL" clId="{0342414F-FC5E-4EAF-939B-DC3B9BD2F64B}" dt="2023-03-09T17:08:57.766" v="16495" actId="478"/>
          <ac:spMkLst>
            <pc:docMk/>
            <pc:sldMk cId="782209813" sldId="321"/>
            <ac:spMk id="24" creationId="{8D74C3E7-AF93-95FE-C48E-616EF1885C6B}"/>
          </ac:spMkLst>
        </pc:spChg>
        <pc:spChg chg="add del mod">
          <ac:chgData name="SOUBIROUSE Florence" userId="d613efa7-4fa4-4877-a5ca-ebaffbf1c570" providerId="ADAL" clId="{0342414F-FC5E-4EAF-939B-DC3B9BD2F64B}" dt="2023-03-09T17:07:49.995" v="16472" actId="478"/>
          <ac:spMkLst>
            <pc:docMk/>
            <pc:sldMk cId="782209813" sldId="321"/>
            <ac:spMk id="25" creationId="{F0F19BCA-3FC7-1A88-0B60-E288B94A5F35}"/>
          </ac:spMkLst>
        </pc:spChg>
        <pc:spChg chg="add del mod">
          <ac:chgData name="SOUBIROUSE Florence" userId="d613efa7-4fa4-4877-a5ca-ebaffbf1c570" providerId="ADAL" clId="{0342414F-FC5E-4EAF-939B-DC3B9BD2F64B}" dt="2023-03-09T17:07:31.609" v="16466" actId="478"/>
          <ac:spMkLst>
            <pc:docMk/>
            <pc:sldMk cId="782209813" sldId="321"/>
            <ac:spMk id="26" creationId="{4D0AEE91-B32D-BEAB-8A2D-0A95B54A004A}"/>
          </ac:spMkLst>
        </pc:spChg>
        <pc:spChg chg="add del mod">
          <ac:chgData name="SOUBIROUSE Florence" userId="d613efa7-4fa4-4877-a5ca-ebaffbf1c570" providerId="ADAL" clId="{0342414F-FC5E-4EAF-939B-DC3B9BD2F64B}" dt="2023-03-09T17:07:29.745" v="16465" actId="478"/>
          <ac:spMkLst>
            <pc:docMk/>
            <pc:sldMk cId="782209813" sldId="321"/>
            <ac:spMk id="27" creationId="{4FE811A3-DAA4-C0BA-2782-C7137EA93AAE}"/>
          </ac:spMkLst>
        </pc:spChg>
        <pc:spChg chg="add del mod">
          <ac:chgData name="SOUBIROUSE Florence" userId="d613efa7-4fa4-4877-a5ca-ebaffbf1c570" providerId="ADAL" clId="{0342414F-FC5E-4EAF-939B-DC3B9BD2F64B}" dt="2023-03-09T17:07:54.887" v="16474" actId="478"/>
          <ac:spMkLst>
            <pc:docMk/>
            <pc:sldMk cId="782209813" sldId="321"/>
            <ac:spMk id="28" creationId="{F8F2AC33-572B-6CAA-4FAA-0E98C9EFFD6A}"/>
          </ac:spMkLst>
        </pc:spChg>
        <pc:spChg chg="add del mod">
          <ac:chgData name="SOUBIROUSE Florence" userId="d613efa7-4fa4-4877-a5ca-ebaffbf1c570" providerId="ADAL" clId="{0342414F-FC5E-4EAF-939B-DC3B9BD2F64B}" dt="2023-03-09T17:07:52.515" v="16473" actId="478"/>
          <ac:spMkLst>
            <pc:docMk/>
            <pc:sldMk cId="782209813" sldId="321"/>
            <ac:spMk id="29" creationId="{ADFF2ADE-D681-06DA-D8E1-95B0C746080B}"/>
          </ac:spMkLst>
        </pc:spChg>
        <pc:spChg chg="add del mod">
          <ac:chgData name="SOUBIROUSE Florence" userId="d613efa7-4fa4-4877-a5ca-ebaffbf1c570" providerId="ADAL" clId="{0342414F-FC5E-4EAF-939B-DC3B9BD2F64B}" dt="2023-03-09T17:07:46.338" v="16471" actId="478"/>
          <ac:spMkLst>
            <pc:docMk/>
            <pc:sldMk cId="782209813" sldId="321"/>
            <ac:spMk id="30" creationId="{9BA6826F-DCE4-4FD9-802A-BD0921BFD910}"/>
          </ac:spMkLst>
        </pc:spChg>
        <pc:spChg chg="add del mod">
          <ac:chgData name="SOUBIROUSE Florence" userId="d613efa7-4fa4-4877-a5ca-ebaffbf1c570" providerId="ADAL" clId="{0342414F-FC5E-4EAF-939B-DC3B9BD2F64B}" dt="2023-03-09T17:08:26.105" v="16485" actId="478"/>
          <ac:spMkLst>
            <pc:docMk/>
            <pc:sldMk cId="782209813" sldId="321"/>
            <ac:spMk id="31" creationId="{DF61751F-8439-3023-907E-48F85635A0F2}"/>
          </ac:spMkLst>
        </pc:spChg>
        <pc:spChg chg="add del mod">
          <ac:chgData name="SOUBIROUSE Florence" userId="d613efa7-4fa4-4877-a5ca-ebaffbf1c570" providerId="ADAL" clId="{0342414F-FC5E-4EAF-939B-DC3B9BD2F64B}" dt="2023-03-09T17:08:17.421" v="16479" actId="478"/>
          <ac:spMkLst>
            <pc:docMk/>
            <pc:sldMk cId="782209813" sldId="321"/>
            <ac:spMk id="32" creationId="{5B61C1D2-7937-8F7E-C6C1-E6E4640139E2}"/>
          </ac:spMkLst>
        </pc:spChg>
        <pc:spChg chg="add del mod">
          <ac:chgData name="SOUBIROUSE Florence" userId="d613efa7-4fa4-4877-a5ca-ebaffbf1c570" providerId="ADAL" clId="{0342414F-FC5E-4EAF-939B-DC3B9BD2F64B}" dt="2023-03-09T17:08:11.933" v="16476" actId="478"/>
          <ac:spMkLst>
            <pc:docMk/>
            <pc:sldMk cId="782209813" sldId="321"/>
            <ac:spMk id="33" creationId="{07F16112-34E6-FBBB-75F0-1D4E6DF18C18}"/>
          </ac:spMkLst>
        </pc:spChg>
        <pc:spChg chg="add del mod">
          <ac:chgData name="SOUBIROUSE Florence" userId="d613efa7-4fa4-4877-a5ca-ebaffbf1c570" providerId="ADAL" clId="{0342414F-FC5E-4EAF-939B-DC3B9BD2F64B}" dt="2023-03-09T17:08:34.656" v="16488" actId="478"/>
          <ac:spMkLst>
            <pc:docMk/>
            <pc:sldMk cId="782209813" sldId="321"/>
            <ac:spMk id="34" creationId="{885A92EB-9125-62DC-AF31-CF04A6CC8E38}"/>
          </ac:spMkLst>
        </pc:spChg>
        <pc:spChg chg="add del mod">
          <ac:chgData name="SOUBIROUSE Florence" userId="d613efa7-4fa4-4877-a5ca-ebaffbf1c570" providerId="ADAL" clId="{0342414F-FC5E-4EAF-939B-DC3B9BD2F64B}" dt="2023-03-09T17:08:43.066" v="16491" actId="478"/>
          <ac:spMkLst>
            <pc:docMk/>
            <pc:sldMk cId="782209813" sldId="321"/>
            <ac:spMk id="35" creationId="{3E6672CF-F8D9-91F3-E10B-1273CD9EA830}"/>
          </ac:spMkLst>
        </pc:spChg>
        <pc:picChg chg="del mod">
          <ac:chgData name="SOUBIROUSE Florence" userId="d613efa7-4fa4-4877-a5ca-ebaffbf1c570" providerId="ADAL" clId="{0342414F-FC5E-4EAF-939B-DC3B9BD2F64B}" dt="2023-02-20T14:21:45.979" v="4625" actId="478"/>
          <ac:picMkLst>
            <pc:docMk/>
            <pc:sldMk cId="782209813" sldId="321"/>
            <ac:picMk id="2050" creationId="{D567D73F-7991-598D-09A4-0B5B33E90A7C}"/>
          </ac:picMkLst>
        </pc:picChg>
        <pc:picChg chg="add del mod">
          <ac:chgData name="SOUBIROUSE Florence" userId="d613efa7-4fa4-4877-a5ca-ebaffbf1c570" providerId="ADAL" clId="{0342414F-FC5E-4EAF-939B-DC3B9BD2F64B}" dt="2023-02-20T14:22:48.265" v="4630" actId="478"/>
          <ac:picMkLst>
            <pc:docMk/>
            <pc:sldMk cId="782209813" sldId="321"/>
            <ac:picMk id="3074" creationId="{1AA9EA46-EC90-1793-E04C-9BF8713E5D45}"/>
          </ac:picMkLst>
        </pc:picChg>
        <pc:picChg chg="add del mod">
          <ac:chgData name="SOUBIROUSE Florence" userId="d613efa7-4fa4-4877-a5ca-ebaffbf1c570" providerId="ADAL" clId="{0342414F-FC5E-4EAF-939B-DC3B9BD2F64B}" dt="2023-02-20T14:23:20.046" v="4634" actId="478"/>
          <ac:picMkLst>
            <pc:docMk/>
            <pc:sldMk cId="782209813" sldId="321"/>
            <ac:picMk id="3076" creationId="{86BB9FB3-6FF1-9F76-1881-9FABE3EFA6EF}"/>
          </ac:picMkLst>
        </pc:picChg>
        <pc:picChg chg="add del mod">
          <ac:chgData name="SOUBIROUSE Florence" userId="d613efa7-4fa4-4877-a5ca-ebaffbf1c570" providerId="ADAL" clId="{0342414F-FC5E-4EAF-939B-DC3B9BD2F64B}" dt="2023-02-20T14:27:42.282" v="4739" actId="478"/>
          <ac:picMkLst>
            <pc:docMk/>
            <pc:sldMk cId="782209813" sldId="321"/>
            <ac:picMk id="3078" creationId="{94057FB5-1DD1-8454-B496-89405EB33EAF}"/>
          </ac:picMkLst>
        </pc:picChg>
        <pc:picChg chg="add del">
          <ac:chgData name="SOUBIROUSE Florence" userId="d613efa7-4fa4-4877-a5ca-ebaffbf1c570" providerId="ADAL" clId="{0342414F-FC5E-4EAF-939B-DC3B9BD2F64B}" dt="2023-02-20T14:24:15.507" v="4638" actId="478"/>
          <ac:picMkLst>
            <pc:docMk/>
            <pc:sldMk cId="782209813" sldId="321"/>
            <ac:picMk id="3080" creationId="{7CEFC938-8110-6712-4579-D1D1062CEEF1}"/>
          </ac:picMkLst>
        </pc:picChg>
        <pc:picChg chg="add del mod">
          <ac:chgData name="SOUBIROUSE Florence" userId="d613efa7-4fa4-4877-a5ca-ebaffbf1c570" providerId="ADAL" clId="{0342414F-FC5E-4EAF-939B-DC3B9BD2F64B}" dt="2023-02-20T14:25:31.981" v="4643" actId="478"/>
          <ac:picMkLst>
            <pc:docMk/>
            <pc:sldMk cId="782209813" sldId="321"/>
            <ac:picMk id="3082" creationId="{3206EA42-1BCC-713A-A27B-715C35D32874}"/>
          </ac:picMkLst>
        </pc:picChg>
        <pc:picChg chg="add del">
          <ac:chgData name="SOUBIROUSE Florence" userId="d613efa7-4fa4-4877-a5ca-ebaffbf1c570" providerId="ADAL" clId="{0342414F-FC5E-4EAF-939B-DC3B9BD2F64B}" dt="2023-02-20T14:34:02.068" v="4839" actId="478"/>
          <ac:picMkLst>
            <pc:docMk/>
            <pc:sldMk cId="782209813" sldId="321"/>
            <ac:picMk id="3084" creationId="{059379F3-25FA-DE95-7C87-742FFBEB82F4}"/>
          </ac:picMkLst>
        </pc:picChg>
        <pc:picChg chg="del">
          <ac:chgData name="SOUBIROUSE Florence" userId="d613efa7-4fa4-4877-a5ca-ebaffbf1c570" providerId="ADAL" clId="{0342414F-FC5E-4EAF-939B-DC3B9BD2F64B}" dt="2023-02-20T14:21:03.450" v="4615" actId="478"/>
          <ac:picMkLst>
            <pc:docMk/>
            <pc:sldMk cId="782209813" sldId="321"/>
            <ac:picMk id="4102" creationId="{F7B86FEC-491C-6108-1079-5C96D0B9F100}"/>
          </ac:picMkLst>
        </pc:picChg>
        <pc:picChg chg="add mod">
          <ac:chgData name="SOUBIROUSE Florence" userId="d613efa7-4fa4-4877-a5ca-ebaffbf1c570" providerId="ADAL" clId="{0342414F-FC5E-4EAF-939B-DC3B9BD2F64B}" dt="2023-03-27T13:16:46.588" v="44327" actId="1076"/>
          <ac:picMkLst>
            <pc:docMk/>
            <pc:sldMk cId="782209813" sldId="321"/>
            <ac:picMk id="7170" creationId="{F6EA8ED5-7F41-3B8E-5C2B-C6EDE4455C5D}"/>
          </ac:picMkLst>
        </pc:picChg>
      </pc:sldChg>
      <pc:sldChg chg="add del">
        <pc:chgData name="SOUBIROUSE Florence" userId="d613efa7-4fa4-4877-a5ca-ebaffbf1c570" providerId="ADAL" clId="{0342414F-FC5E-4EAF-939B-DC3B9BD2F64B}" dt="2023-02-16T15:34:58.292" v="2024"/>
        <pc:sldMkLst>
          <pc:docMk/>
          <pc:sldMk cId="3787339444" sldId="321"/>
        </pc:sldMkLst>
      </pc:sldChg>
      <pc:sldChg chg="new del">
        <pc:chgData name="SOUBIROUSE Florence" userId="d613efa7-4fa4-4877-a5ca-ebaffbf1c570" providerId="ADAL" clId="{0342414F-FC5E-4EAF-939B-DC3B9BD2F64B}" dt="2023-02-20T14:20:54.481" v="4613" actId="47"/>
        <pc:sldMkLst>
          <pc:docMk/>
          <pc:sldMk cId="3811883577" sldId="321"/>
        </pc:sldMkLst>
      </pc:sldChg>
      <pc:sldChg chg="addSp delSp modSp add mod">
        <pc:chgData name="SOUBIROUSE Florence" userId="d613efa7-4fa4-4877-a5ca-ebaffbf1c570" providerId="ADAL" clId="{0342414F-FC5E-4EAF-939B-DC3B9BD2F64B}" dt="2023-04-15T09:29:00.668" v="49928" actId="20577"/>
        <pc:sldMkLst>
          <pc:docMk/>
          <pc:sldMk cId="894999696" sldId="322"/>
        </pc:sldMkLst>
        <pc:spChg chg="add del mod">
          <ac:chgData name="SOUBIROUSE Florence" userId="d613efa7-4fa4-4877-a5ca-ebaffbf1c570" providerId="ADAL" clId="{0342414F-FC5E-4EAF-939B-DC3B9BD2F64B}" dt="2023-04-14T07:41:24.293" v="47833" actId="478"/>
          <ac:spMkLst>
            <pc:docMk/>
            <pc:sldMk cId="894999696" sldId="322"/>
            <ac:spMk id="3" creationId="{331F700A-9BD1-A1C1-F3D0-DAF89BB5716C}"/>
          </ac:spMkLst>
        </pc:spChg>
        <pc:spChg chg="add del mod">
          <ac:chgData name="SOUBIROUSE Florence" userId="d613efa7-4fa4-4877-a5ca-ebaffbf1c570" providerId="ADAL" clId="{0342414F-FC5E-4EAF-939B-DC3B9BD2F64B}" dt="2023-03-09T09:27:21.102" v="16301" actId="478"/>
          <ac:spMkLst>
            <pc:docMk/>
            <pc:sldMk cId="894999696" sldId="322"/>
            <ac:spMk id="3" creationId="{CFB095E8-89BA-49F0-35F6-5B017B02E5CE}"/>
          </ac:spMkLst>
        </pc:spChg>
        <pc:spChg chg="add del">
          <ac:chgData name="SOUBIROUSE Florence" userId="d613efa7-4fa4-4877-a5ca-ebaffbf1c570" providerId="ADAL" clId="{0342414F-FC5E-4EAF-939B-DC3B9BD2F64B}" dt="2023-03-22T13:57:46.959" v="29863"/>
          <ac:spMkLst>
            <pc:docMk/>
            <pc:sldMk cId="894999696" sldId="322"/>
            <ac:spMk id="3" creationId="{F65D20EB-F0C3-E34E-B3A3-89C08A2E90CB}"/>
          </ac:spMkLst>
        </pc:spChg>
        <pc:spChg chg="add mod">
          <ac:chgData name="SOUBIROUSE Florence" userId="d613efa7-4fa4-4877-a5ca-ebaffbf1c570" providerId="ADAL" clId="{0342414F-FC5E-4EAF-939B-DC3B9BD2F64B}" dt="2023-03-27T12:53:08.079" v="44291" actId="1076"/>
          <ac:spMkLst>
            <pc:docMk/>
            <pc:sldMk cId="894999696" sldId="322"/>
            <ac:spMk id="4" creationId="{3387C8A1-E508-7BF3-9B0B-F8DB7A355139}"/>
          </ac:spMkLst>
        </pc:spChg>
        <pc:spChg chg="del">
          <ac:chgData name="SOUBIROUSE Florence" userId="d613efa7-4fa4-4877-a5ca-ebaffbf1c570" providerId="ADAL" clId="{0342414F-FC5E-4EAF-939B-DC3B9BD2F64B}" dt="2023-02-20T15:58:38.972" v="5592" actId="478"/>
          <ac:spMkLst>
            <pc:docMk/>
            <pc:sldMk cId="894999696" sldId="322"/>
            <ac:spMk id="4" creationId="{AF516C34-94C7-D01C-F5AD-18E8133219F3}"/>
          </ac:spMkLst>
        </pc:spChg>
        <pc:spChg chg="mod">
          <ac:chgData name="SOUBIROUSE Florence" userId="d613efa7-4fa4-4877-a5ca-ebaffbf1c570" providerId="ADAL" clId="{0342414F-FC5E-4EAF-939B-DC3B9BD2F64B}" dt="2023-03-27T12:52:57.552" v="44288" actId="1076"/>
          <ac:spMkLst>
            <pc:docMk/>
            <pc:sldMk cId="894999696" sldId="322"/>
            <ac:spMk id="5" creationId="{6D607B45-04B6-94A4-ACE8-63D94C524070}"/>
          </ac:spMkLst>
        </pc:spChg>
        <pc:spChg chg="add del mod">
          <ac:chgData name="SOUBIROUSE Florence" userId="d613efa7-4fa4-4877-a5ca-ebaffbf1c570" providerId="ADAL" clId="{0342414F-FC5E-4EAF-939B-DC3B9BD2F64B}" dt="2023-03-27T12:53:02.956" v="44290" actId="14100"/>
          <ac:spMkLst>
            <pc:docMk/>
            <pc:sldMk cId="894999696" sldId="322"/>
            <ac:spMk id="6" creationId="{76BDB7B9-3C8D-3A50-73F7-7F51AF00CF5D}"/>
          </ac:spMkLst>
        </pc:spChg>
        <pc:spChg chg="add del mod">
          <ac:chgData name="SOUBIROUSE Florence" userId="d613efa7-4fa4-4877-a5ca-ebaffbf1c570" providerId="ADAL" clId="{0342414F-FC5E-4EAF-939B-DC3B9BD2F64B}" dt="2023-03-22T13:59:03.712" v="29880" actId="478"/>
          <ac:spMkLst>
            <pc:docMk/>
            <pc:sldMk cId="894999696" sldId="322"/>
            <ac:spMk id="8" creationId="{2E71632E-F82A-1812-19B7-9C3227657208}"/>
          </ac:spMkLst>
        </pc:spChg>
        <pc:spChg chg="add del mod">
          <ac:chgData name="SOUBIROUSE Florence" userId="d613efa7-4fa4-4877-a5ca-ebaffbf1c570" providerId="ADAL" clId="{0342414F-FC5E-4EAF-939B-DC3B9BD2F64B}" dt="2023-04-14T08:14:42.175" v="48313" actId="478"/>
          <ac:spMkLst>
            <pc:docMk/>
            <pc:sldMk cId="894999696" sldId="322"/>
            <ac:spMk id="8" creationId="{80FA4B13-4623-BC82-5731-B1860FC1A158}"/>
          </ac:spMkLst>
        </pc:spChg>
        <pc:spChg chg="del mod">
          <ac:chgData name="SOUBIROUSE Florence" userId="d613efa7-4fa4-4877-a5ca-ebaffbf1c570" providerId="ADAL" clId="{0342414F-FC5E-4EAF-939B-DC3B9BD2F64B}" dt="2023-02-20T15:58:42.708" v="5594" actId="478"/>
          <ac:spMkLst>
            <pc:docMk/>
            <pc:sldMk cId="894999696" sldId="322"/>
            <ac:spMk id="8" creationId="{D8E37F92-D7F6-4818-D261-1A2505BF5190}"/>
          </ac:spMkLst>
        </pc:spChg>
        <pc:spChg chg="add del">
          <ac:chgData name="SOUBIROUSE Florence" userId="d613efa7-4fa4-4877-a5ca-ebaffbf1c570" providerId="ADAL" clId="{0342414F-FC5E-4EAF-939B-DC3B9BD2F64B}" dt="2023-03-03T08:44:46.606" v="12412" actId="478"/>
          <ac:spMkLst>
            <pc:docMk/>
            <pc:sldMk cId="894999696" sldId="322"/>
            <ac:spMk id="8" creationId="{F04F46AB-9C91-911E-5D0A-767F2F5CB307}"/>
          </ac:spMkLst>
        </pc:spChg>
        <pc:spChg chg="add del mod">
          <ac:chgData name="SOUBIROUSE Florence" userId="d613efa7-4fa4-4877-a5ca-ebaffbf1c570" providerId="ADAL" clId="{0342414F-FC5E-4EAF-939B-DC3B9BD2F64B}" dt="2023-04-14T10:18:15.200" v="48639"/>
          <ac:spMkLst>
            <pc:docMk/>
            <pc:sldMk cId="894999696" sldId="322"/>
            <ac:spMk id="9" creationId="{C716E827-C216-AEFF-5E50-9C663FB5CA18}"/>
          </ac:spMkLst>
        </pc:spChg>
        <pc:spChg chg="add del">
          <ac:chgData name="SOUBIROUSE Florence" userId="d613efa7-4fa4-4877-a5ca-ebaffbf1c570" providerId="ADAL" clId="{0342414F-FC5E-4EAF-939B-DC3B9BD2F64B}" dt="2023-03-03T08:48:19.392" v="12417" actId="478"/>
          <ac:spMkLst>
            <pc:docMk/>
            <pc:sldMk cId="894999696" sldId="322"/>
            <ac:spMk id="9" creationId="{D92CD4BE-F589-9475-627D-090D742AE7FA}"/>
          </ac:spMkLst>
        </pc:spChg>
        <pc:spChg chg="add del mod">
          <ac:chgData name="SOUBIROUSE Florence" userId="d613efa7-4fa4-4877-a5ca-ebaffbf1c570" providerId="ADAL" clId="{0342414F-FC5E-4EAF-939B-DC3B9BD2F64B}" dt="2023-03-22T13:57:56.576" v="29865"/>
          <ac:spMkLst>
            <pc:docMk/>
            <pc:sldMk cId="894999696" sldId="322"/>
            <ac:spMk id="10" creationId="{2FCA2FED-5A18-5DAA-B74D-504EF5DCEFA8}"/>
          </ac:spMkLst>
        </pc:spChg>
        <pc:spChg chg="add del">
          <ac:chgData name="SOUBIROUSE Florence" userId="d613efa7-4fa4-4877-a5ca-ebaffbf1c570" providerId="ADAL" clId="{0342414F-FC5E-4EAF-939B-DC3B9BD2F64B}" dt="2023-03-03T09:08:13.044" v="12625" actId="478"/>
          <ac:spMkLst>
            <pc:docMk/>
            <pc:sldMk cId="894999696" sldId="322"/>
            <ac:spMk id="11" creationId="{B4A2C382-8C55-8BC6-4DF3-9DC4F3A55115}"/>
          </ac:spMkLst>
        </pc:spChg>
        <pc:spChg chg="add del mod">
          <ac:chgData name="SOUBIROUSE Florence" userId="d613efa7-4fa4-4877-a5ca-ebaffbf1c570" providerId="ADAL" clId="{0342414F-FC5E-4EAF-939B-DC3B9BD2F64B}" dt="2023-04-15T09:29:00.668" v="49928" actId="20577"/>
          <ac:spMkLst>
            <pc:docMk/>
            <pc:sldMk cId="894999696" sldId="322"/>
            <ac:spMk id="11" creationId="{EF87ABA1-08D2-73FF-3BFA-D8808010CB21}"/>
          </ac:spMkLst>
        </pc:spChg>
        <pc:spChg chg="add del">
          <ac:chgData name="SOUBIROUSE Florence" userId="d613efa7-4fa4-4877-a5ca-ebaffbf1c570" providerId="ADAL" clId="{0342414F-FC5E-4EAF-939B-DC3B9BD2F64B}" dt="2023-03-22T14:57:20.410" v="31021" actId="478"/>
          <ac:spMkLst>
            <pc:docMk/>
            <pc:sldMk cId="894999696" sldId="322"/>
            <ac:spMk id="12" creationId="{61DC6587-938E-3B43-EFBF-FC97322E5CB1}"/>
          </ac:spMkLst>
        </pc:spChg>
        <pc:graphicFrameChg chg="add del mod">
          <ac:chgData name="SOUBIROUSE Florence" userId="d613efa7-4fa4-4877-a5ca-ebaffbf1c570" providerId="ADAL" clId="{0342414F-FC5E-4EAF-939B-DC3B9BD2F64B}" dt="2023-03-09T10:02:43.919" v="16307" actId="478"/>
          <ac:graphicFrameMkLst>
            <pc:docMk/>
            <pc:sldMk cId="894999696" sldId="322"/>
            <ac:graphicFrameMk id="8" creationId="{506E6C08-06A4-A860-3E64-637985654214}"/>
          </ac:graphicFrameMkLst>
        </pc:graphicFrameChg>
        <pc:picChg chg="mod">
          <ac:chgData name="SOUBIROUSE Florence" userId="d613efa7-4fa4-4877-a5ca-ebaffbf1c570" providerId="ADAL" clId="{0342414F-FC5E-4EAF-939B-DC3B9BD2F64B}" dt="2023-04-14T07:47:51.653" v="47839" actId="1076"/>
          <ac:picMkLst>
            <pc:docMk/>
            <pc:sldMk cId="894999696" sldId="322"/>
            <ac:picMk id="7" creationId="{00000000-0000-0000-0000-000000000000}"/>
          </ac:picMkLst>
        </pc:picChg>
        <pc:picChg chg="add del mod">
          <ac:chgData name="SOUBIROUSE Florence" userId="d613efa7-4fa4-4877-a5ca-ebaffbf1c570" providerId="ADAL" clId="{0342414F-FC5E-4EAF-939B-DC3B9BD2F64B}" dt="2023-03-09T10:02:43.919" v="16307" actId="478"/>
          <ac:picMkLst>
            <pc:docMk/>
            <pc:sldMk cId="894999696" sldId="322"/>
            <ac:picMk id="1025" creationId="{8A9CDF9B-96B2-71AA-9D34-AEC844C7B2BF}"/>
          </ac:picMkLst>
        </pc:picChg>
        <pc:picChg chg="del">
          <ac:chgData name="SOUBIROUSE Florence" userId="d613efa7-4fa4-4877-a5ca-ebaffbf1c570" providerId="ADAL" clId="{0342414F-FC5E-4EAF-939B-DC3B9BD2F64B}" dt="2023-02-20T15:58:34.917" v="5591" actId="478"/>
          <ac:picMkLst>
            <pc:docMk/>
            <pc:sldMk cId="894999696" sldId="322"/>
            <ac:picMk id="1026" creationId="{D2E8C8CD-2217-72BF-5AB6-BDA81E7E937A}"/>
          </ac:picMkLst>
        </pc:picChg>
        <pc:picChg chg="add del mod">
          <ac:chgData name="SOUBIROUSE Florence" userId="d613efa7-4fa4-4877-a5ca-ebaffbf1c570" providerId="ADAL" clId="{0342414F-FC5E-4EAF-939B-DC3B9BD2F64B}" dt="2023-03-17T09:45:36.529" v="23484" actId="478"/>
          <ac:picMkLst>
            <pc:docMk/>
            <pc:sldMk cId="894999696" sldId="322"/>
            <ac:picMk id="1027" creationId="{82432A11-0FE5-3618-3153-B698E63584ED}"/>
          </ac:picMkLst>
        </pc:picChg>
        <pc:picChg chg="add del mod">
          <ac:chgData name="SOUBIROUSE Florence" userId="d613efa7-4fa4-4877-a5ca-ebaffbf1c570" providerId="ADAL" clId="{0342414F-FC5E-4EAF-939B-DC3B9BD2F64B}" dt="2023-03-17T09:45:50.139" v="23488" actId="478"/>
          <ac:picMkLst>
            <pc:docMk/>
            <pc:sldMk cId="894999696" sldId="322"/>
            <ac:picMk id="1029" creationId="{631DC4E3-FA11-CF1B-FA5B-E8C3F0A969ED}"/>
          </ac:picMkLst>
        </pc:picChg>
        <pc:picChg chg="del mod">
          <ac:chgData name="SOUBIROUSE Florence" userId="d613efa7-4fa4-4877-a5ca-ebaffbf1c570" providerId="ADAL" clId="{0342414F-FC5E-4EAF-939B-DC3B9BD2F64B}" dt="2023-02-20T15:58:33.963" v="5590" actId="478"/>
          <ac:picMkLst>
            <pc:docMk/>
            <pc:sldMk cId="894999696" sldId="322"/>
            <ac:picMk id="1030" creationId="{896E0F94-9EB3-353F-B539-E3E2906B5A05}"/>
          </ac:picMkLst>
        </pc:picChg>
        <pc:picChg chg="add del mod">
          <ac:chgData name="SOUBIROUSE Florence" userId="d613efa7-4fa4-4877-a5ca-ebaffbf1c570" providerId="ADAL" clId="{0342414F-FC5E-4EAF-939B-DC3B9BD2F64B}" dt="2023-03-17T09:46:05.072" v="23491" actId="478"/>
          <ac:picMkLst>
            <pc:docMk/>
            <pc:sldMk cId="894999696" sldId="322"/>
            <ac:picMk id="1031" creationId="{4DC20FD7-03A9-D2E2-8D49-DBB1FA2F7FE5}"/>
          </ac:picMkLst>
        </pc:picChg>
        <pc:picChg chg="add del mod">
          <ac:chgData name="SOUBIROUSE Florence" userId="d613efa7-4fa4-4877-a5ca-ebaffbf1c570" providerId="ADAL" clId="{0342414F-FC5E-4EAF-939B-DC3B9BD2F64B}" dt="2023-03-09T10:04:33.499" v="16317" actId="478"/>
          <ac:picMkLst>
            <pc:docMk/>
            <pc:sldMk cId="894999696" sldId="322"/>
            <ac:picMk id="1033" creationId="{88882EAC-8C47-129E-2210-E0BFF97D6A54}"/>
          </ac:picMkLst>
        </pc:picChg>
        <pc:picChg chg="add del mod">
          <ac:chgData name="SOUBIROUSE Florence" userId="d613efa7-4fa4-4877-a5ca-ebaffbf1c570" providerId="ADAL" clId="{0342414F-FC5E-4EAF-939B-DC3B9BD2F64B}" dt="2023-03-09T10:05:04.250" v="16320" actId="478"/>
          <ac:picMkLst>
            <pc:docMk/>
            <pc:sldMk cId="894999696" sldId="322"/>
            <ac:picMk id="1035" creationId="{D040B366-4888-23E0-1D70-8EF12DD02887}"/>
          </ac:picMkLst>
        </pc:picChg>
        <pc:picChg chg="add del mod">
          <ac:chgData name="SOUBIROUSE Florence" userId="d613efa7-4fa4-4877-a5ca-ebaffbf1c570" providerId="ADAL" clId="{0342414F-FC5E-4EAF-939B-DC3B9BD2F64B}" dt="2023-03-17T09:46:23.286" v="23494" actId="478"/>
          <ac:picMkLst>
            <pc:docMk/>
            <pc:sldMk cId="894999696" sldId="322"/>
            <ac:picMk id="1037" creationId="{47360FAB-3A73-CB46-D5BF-4B8E0D4AB695}"/>
          </ac:picMkLst>
        </pc:picChg>
        <pc:picChg chg="del mod">
          <ac:chgData name="SOUBIROUSE Florence" userId="d613efa7-4fa4-4877-a5ca-ebaffbf1c570" providerId="ADAL" clId="{0342414F-FC5E-4EAF-939B-DC3B9BD2F64B}" dt="2023-02-20T16:06:28.343" v="5623" actId="478"/>
          <ac:picMkLst>
            <pc:docMk/>
            <pc:sldMk cId="894999696" sldId="322"/>
            <ac:picMk id="2058" creationId="{88017B5C-D2D2-69E3-2D63-A4CE109E5A94}"/>
          </ac:picMkLst>
        </pc:picChg>
        <pc:picChg chg="del mod">
          <ac:chgData name="SOUBIROUSE Florence" userId="d613efa7-4fa4-4877-a5ca-ebaffbf1c570" providerId="ADAL" clId="{0342414F-FC5E-4EAF-939B-DC3B9BD2F64B}" dt="2023-02-20T16:04:31.978" v="5617" actId="478"/>
          <ac:picMkLst>
            <pc:docMk/>
            <pc:sldMk cId="894999696" sldId="322"/>
            <ac:picMk id="2060" creationId="{F64F2549-81B9-775F-F66C-23C906A2A80F}"/>
          </ac:picMkLst>
        </pc:picChg>
        <pc:picChg chg="add mod">
          <ac:chgData name="SOUBIROUSE Florence" userId="d613efa7-4fa4-4877-a5ca-ebaffbf1c570" providerId="ADAL" clId="{0342414F-FC5E-4EAF-939B-DC3B9BD2F64B}" dt="2023-03-17T09:45:46.601" v="23487" actId="1076"/>
          <ac:picMkLst>
            <pc:docMk/>
            <pc:sldMk cId="894999696" sldId="322"/>
            <ac:picMk id="3074" creationId="{66E609F9-C2C6-6924-7673-A65B953EE3BF}"/>
          </ac:picMkLst>
        </pc:picChg>
        <pc:picChg chg="add mod">
          <ac:chgData name="SOUBIROUSE Florence" userId="d613efa7-4fa4-4877-a5ca-ebaffbf1c570" providerId="ADAL" clId="{0342414F-FC5E-4EAF-939B-DC3B9BD2F64B}" dt="2023-03-17T09:46:03.146" v="23490" actId="1076"/>
          <ac:picMkLst>
            <pc:docMk/>
            <pc:sldMk cId="894999696" sldId="322"/>
            <ac:picMk id="3076" creationId="{C44F6D3B-9973-1AA5-F65F-72987E77599F}"/>
          </ac:picMkLst>
        </pc:picChg>
        <pc:picChg chg="add mod">
          <ac:chgData name="SOUBIROUSE Florence" userId="d613efa7-4fa4-4877-a5ca-ebaffbf1c570" providerId="ADAL" clId="{0342414F-FC5E-4EAF-939B-DC3B9BD2F64B}" dt="2023-03-31T09:21:38.967" v="47204" actId="1076"/>
          <ac:picMkLst>
            <pc:docMk/>
            <pc:sldMk cId="894999696" sldId="322"/>
            <ac:picMk id="3078" creationId="{9217F784-B6A7-F992-FEBB-D1101A5458EC}"/>
          </ac:picMkLst>
        </pc:picChg>
        <pc:picChg chg="add mod">
          <ac:chgData name="SOUBIROUSE Florence" userId="d613efa7-4fa4-4877-a5ca-ebaffbf1c570" providerId="ADAL" clId="{0342414F-FC5E-4EAF-939B-DC3B9BD2F64B}" dt="2023-03-17T09:46:38.258" v="23496" actId="1076"/>
          <ac:picMkLst>
            <pc:docMk/>
            <pc:sldMk cId="894999696" sldId="322"/>
            <ac:picMk id="3080" creationId="{D4ECA10E-4171-F5DF-366C-4B9B10454F30}"/>
          </ac:picMkLst>
        </pc:picChg>
        <pc:picChg chg="add del mod">
          <ac:chgData name="SOUBIROUSE Florence" userId="d613efa7-4fa4-4877-a5ca-ebaffbf1c570" providerId="ADAL" clId="{0342414F-FC5E-4EAF-939B-DC3B9BD2F64B}" dt="2023-02-20T16:06:07.454" v="5622" actId="478"/>
          <ac:picMkLst>
            <pc:docMk/>
            <pc:sldMk cId="894999696" sldId="322"/>
            <ac:picMk id="4098" creationId="{20AFBA8D-310D-85D3-3A00-CBE427A9F85C}"/>
          </ac:picMkLst>
        </pc:picChg>
        <pc:picChg chg="mod">
          <ac:chgData name="SOUBIROUSE Florence" userId="d613efa7-4fa4-4877-a5ca-ebaffbf1c570" providerId="ADAL" clId="{0342414F-FC5E-4EAF-939B-DC3B9BD2F64B}" dt="2023-04-13T09:04:21.757" v="47431" actId="14100"/>
          <ac:picMkLst>
            <pc:docMk/>
            <pc:sldMk cId="894999696" sldId="322"/>
            <ac:picMk id="4098" creationId="{BD120CF8-C00A-F72F-86AA-0845B62E4984}"/>
          </ac:picMkLst>
        </pc:picChg>
        <pc:picChg chg="add del">
          <ac:chgData name="SOUBIROUSE Florence" userId="d613efa7-4fa4-4877-a5ca-ebaffbf1c570" providerId="ADAL" clId="{0342414F-FC5E-4EAF-939B-DC3B9BD2F64B}" dt="2023-02-20T16:07:04.553" v="5625" actId="478"/>
          <ac:picMkLst>
            <pc:docMk/>
            <pc:sldMk cId="894999696" sldId="322"/>
            <ac:picMk id="4100" creationId="{C0D8F313-144B-EBFF-9680-F99652404277}"/>
          </ac:picMkLst>
        </pc:picChg>
        <pc:picChg chg="add del mod">
          <ac:chgData name="SOUBIROUSE Florence" userId="d613efa7-4fa4-4877-a5ca-ebaffbf1c570" providerId="ADAL" clId="{0342414F-FC5E-4EAF-939B-DC3B9BD2F64B}" dt="2023-02-20T16:15:06.684" v="5629" actId="478"/>
          <ac:picMkLst>
            <pc:docMk/>
            <pc:sldMk cId="894999696" sldId="322"/>
            <ac:picMk id="4102" creationId="{54BF5884-B800-EFC5-D335-9C8BBCCAC1C7}"/>
          </ac:picMkLst>
        </pc:picChg>
        <pc:picChg chg="add del mod">
          <ac:chgData name="SOUBIROUSE Florence" userId="d613efa7-4fa4-4877-a5ca-ebaffbf1c570" providerId="ADAL" clId="{0342414F-FC5E-4EAF-939B-DC3B9BD2F64B}" dt="2023-03-09T09:43:54.516" v="16305" actId="478"/>
          <ac:picMkLst>
            <pc:docMk/>
            <pc:sldMk cId="894999696" sldId="322"/>
            <ac:picMk id="4104" creationId="{8CCF6759-441A-06A4-2898-FBFB31B5787E}"/>
          </ac:picMkLst>
        </pc:picChg>
        <pc:picChg chg="add del mod">
          <ac:chgData name="SOUBIROUSE Florence" userId="d613efa7-4fa4-4877-a5ca-ebaffbf1c570" providerId="ADAL" clId="{0342414F-FC5E-4EAF-939B-DC3B9BD2F64B}" dt="2023-03-09T09:27:26.616" v="16303" actId="478"/>
          <ac:picMkLst>
            <pc:docMk/>
            <pc:sldMk cId="894999696" sldId="322"/>
            <ac:picMk id="4106" creationId="{2BE5E1FE-CF55-C4FF-B564-570B1D57763A}"/>
          </ac:picMkLst>
        </pc:picChg>
        <pc:picChg chg="add del mod">
          <ac:chgData name="SOUBIROUSE Florence" userId="d613efa7-4fa4-4877-a5ca-ebaffbf1c570" providerId="ADAL" clId="{0342414F-FC5E-4EAF-939B-DC3B9BD2F64B}" dt="2023-02-20T16:39:22.770" v="5643" actId="478"/>
          <ac:picMkLst>
            <pc:docMk/>
            <pc:sldMk cId="894999696" sldId="322"/>
            <ac:picMk id="4108" creationId="{25A141F2-FB1F-9E29-BC36-65F68BC88547}"/>
          </ac:picMkLst>
        </pc:picChg>
      </pc:sldChg>
      <pc:sldChg chg="addSp delSp modSp add mod">
        <pc:chgData name="SOUBIROUSE Florence" userId="d613efa7-4fa4-4877-a5ca-ebaffbf1c570" providerId="ADAL" clId="{0342414F-FC5E-4EAF-939B-DC3B9BD2F64B}" dt="2023-04-13T09:55:52.267" v="47670" actId="14100"/>
        <pc:sldMkLst>
          <pc:docMk/>
          <pc:sldMk cId="2045493772" sldId="323"/>
        </pc:sldMkLst>
        <pc:spChg chg="mod">
          <ac:chgData name="SOUBIROUSE Florence" userId="d613efa7-4fa4-4877-a5ca-ebaffbf1c570" providerId="ADAL" clId="{0342414F-FC5E-4EAF-939B-DC3B9BD2F64B}" dt="2023-04-13T09:55:52.267" v="47670" actId="14100"/>
          <ac:spMkLst>
            <pc:docMk/>
            <pc:sldMk cId="2045493772" sldId="323"/>
            <ac:spMk id="3" creationId="{3B7A9276-3B81-A683-8D49-69F96EE2D92B}"/>
          </ac:spMkLst>
        </pc:spChg>
        <pc:spChg chg="add del">
          <ac:chgData name="SOUBIROUSE Florence" userId="d613efa7-4fa4-4877-a5ca-ebaffbf1c570" providerId="ADAL" clId="{0342414F-FC5E-4EAF-939B-DC3B9BD2F64B}" dt="2023-03-03T09:41:46.394" v="12828" actId="478"/>
          <ac:spMkLst>
            <pc:docMk/>
            <pc:sldMk cId="2045493772" sldId="323"/>
            <ac:spMk id="4" creationId="{47BA6514-D48E-0616-33AB-E483CE1DE0F5}"/>
          </ac:spMkLst>
        </pc:spChg>
        <pc:spChg chg="del mod">
          <ac:chgData name="SOUBIROUSE Florence" userId="d613efa7-4fa4-4877-a5ca-ebaffbf1c570" providerId="ADAL" clId="{0342414F-FC5E-4EAF-939B-DC3B9BD2F64B}" dt="2023-02-20T16:57:43.569" v="5679" actId="478"/>
          <ac:spMkLst>
            <pc:docMk/>
            <pc:sldMk cId="2045493772" sldId="323"/>
            <ac:spMk id="4" creationId="{AF516C34-94C7-D01C-F5AD-18E8133219F3}"/>
          </ac:spMkLst>
        </pc:spChg>
        <pc:spChg chg="add del mod">
          <ac:chgData name="SOUBIROUSE Florence" userId="d613efa7-4fa4-4877-a5ca-ebaffbf1c570" providerId="ADAL" clId="{0342414F-FC5E-4EAF-939B-DC3B9BD2F64B}" dt="2023-03-17T09:54:33.472" v="23515" actId="478"/>
          <ac:spMkLst>
            <pc:docMk/>
            <pc:sldMk cId="2045493772" sldId="323"/>
            <ac:spMk id="4" creationId="{E65FE245-3FC0-51B6-3760-6446A567A1A4}"/>
          </ac:spMkLst>
        </pc:spChg>
        <pc:spChg chg="mod">
          <ac:chgData name="SOUBIROUSE Florence" userId="d613efa7-4fa4-4877-a5ca-ebaffbf1c570" providerId="ADAL" clId="{0342414F-FC5E-4EAF-939B-DC3B9BD2F64B}" dt="2023-03-27T13:11:34.245" v="44298" actId="14100"/>
          <ac:spMkLst>
            <pc:docMk/>
            <pc:sldMk cId="2045493772" sldId="323"/>
            <ac:spMk id="5" creationId="{585B80E9-8C3E-3FF3-7772-CA858188E0CD}"/>
          </ac:spMkLst>
        </pc:spChg>
        <pc:spChg chg="add mod">
          <ac:chgData name="SOUBIROUSE Florence" userId="d613efa7-4fa4-4877-a5ca-ebaffbf1c570" providerId="ADAL" clId="{0342414F-FC5E-4EAF-939B-DC3B9BD2F64B}" dt="2023-04-13T09:46:44.403" v="47631" actId="1076"/>
          <ac:spMkLst>
            <pc:docMk/>
            <pc:sldMk cId="2045493772" sldId="323"/>
            <ac:spMk id="6" creationId="{5DE13628-E641-CF37-0D3F-38222A3B4199}"/>
          </ac:spMkLst>
        </pc:spChg>
        <pc:spChg chg="mod">
          <ac:chgData name="SOUBIROUSE Florence" userId="d613efa7-4fa4-4877-a5ca-ebaffbf1c570" providerId="ADAL" clId="{0342414F-FC5E-4EAF-939B-DC3B9BD2F64B}" dt="2023-04-13T09:35:23.616" v="47513" actId="14100"/>
          <ac:spMkLst>
            <pc:docMk/>
            <pc:sldMk cId="2045493772" sldId="323"/>
            <ac:spMk id="8" creationId="{D8E37F92-D7F6-4818-D261-1A2505BF5190}"/>
          </ac:spMkLst>
        </pc:spChg>
        <pc:spChg chg="add del">
          <ac:chgData name="SOUBIROUSE Florence" userId="d613efa7-4fa4-4877-a5ca-ebaffbf1c570" providerId="ADAL" clId="{0342414F-FC5E-4EAF-939B-DC3B9BD2F64B}" dt="2023-04-13T09:39:43.649" v="47596" actId="22"/>
          <ac:spMkLst>
            <pc:docMk/>
            <pc:sldMk cId="2045493772" sldId="323"/>
            <ac:spMk id="9" creationId="{E8A2D904-EFB1-C7EA-DD31-15614F462D9B}"/>
          </ac:spMkLst>
        </pc:spChg>
        <pc:spChg chg="add del mod">
          <ac:chgData name="SOUBIROUSE Florence" userId="d613efa7-4fa4-4877-a5ca-ebaffbf1c570" providerId="ADAL" clId="{0342414F-FC5E-4EAF-939B-DC3B9BD2F64B}" dt="2023-04-13T09:54:56.411" v="47658"/>
          <ac:spMkLst>
            <pc:docMk/>
            <pc:sldMk cId="2045493772" sldId="323"/>
            <ac:spMk id="10" creationId="{AE24AED0-EF08-D4B3-7FD9-22723A503BEF}"/>
          </ac:spMkLst>
        </pc:spChg>
        <pc:spChg chg="add mod">
          <ac:chgData name="SOUBIROUSE Florence" userId="d613efa7-4fa4-4877-a5ca-ebaffbf1c570" providerId="ADAL" clId="{0342414F-FC5E-4EAF-939B-DC3B9BD2F64B}" dt="2023-04-13T09:54:22.661" v="47649" actId="1076"/>
          <ac:spMkLst>
            <pc:docMk/>
            <pc:sldMk cId="2045493772" sldId="323"/>
            <ac:spMk id="11" creationId="{E472FE56-6AFE-C973-E939-06D4DC8A4272}"/>
          </ac:spMkLst>
        </pc:spChg>
        <pc:picChg chg="mod">
          <ac:chgData name="SOUBIROUSE Florence" userId="d613efa7-4fa4-4877-a5ca-ebaffbf1c570" providerId="ADAL" clId="{0342414F-FC5E-4EAF-939B-DC3B9BD2F64B}" dt="2023-03-03T09:41:04.804" v="12826" actId="1076"/>
          <ac:picMkLst>
            <pc:docMk/>
            <pc:sldMk cId="2045493772" sldId="323"/>
            <ac:picMk id="7" creationId="{00000000-0000-0000-0000-000000000000}"/>
          </ac:picMkLst>
        </pc:picChg>
        <pc:picChg chg="add mod">
          <ac:chgData name="SOUBIROUSE Florence" userId="d613efa7-4fa4-4877-a5ca-ebaffbf1c570" providerId="ADAL" clId="{0342414F-FC5E-4EAF-939B-DC3B9BD2F64B}" dt="2023-04-13T09:55:01.461" v="47659" actId="1076"/>
          <ac:picMkLst>
            <pc:docMk/>
            <pc:sldMk cId="2045493772" sldId="323"/>
            <ac:picMk id="2050" creationId="{D260948E-14D5-D9A9-449F-D9A31F9066D1}"/>
          </ac:picMkLst>
        </pc:picChg>
        <pc:picChg chg="add mod">
          <ac:chgData name="SOUBIROUSE Florence" userId="d613efa7-4fa4-4877-a5ca-ebaffbf1c570" providerId="ADAL" clId="{0342414F-FC5E-4EAF-939B-DC3B9BD2F64B}" dt="2023-04-13T09:45:59.537" v="47627" actId="1076"/>
          <ac:picMkLst>
            <pc:docMk/>
            <pc:sldMk cId="2045493772" sldId="323"/>
            <ac:picMk id="2052" creationId="{91823E13-08F5-EDA7-E4B8-2DE29E608E54}"/>
          </ac:picMkLst>
        </pc:picChg>
        <pc:picChg chg="del mod">
          <ac:chgData name="SOUBIROUSE Florence" userId="d613efa7-4fa4-4877-a5ca-ebaffbf1c570" providerId="ADAL" clId="{0342414F-FC5E-4EAF-939B-DC3B9BD2F64B}" dt="2023-02-20T17:01:59.669" v="5773" actId="478"/>
          <ac:picMkLst>
            <pc:docMk/>
            <pc:sldMk cId="2045493772" sldId="323"/>
            <ac:picMk id="3074" creationId="{AD9F05DD-2A8F-2AFF-3342-F6C42D0809B6}"/>
          </ac:picMkLst>
        </pc:picChg>
        <pc:picChg chg="del">
          <ac:chgData name="SOUBIROUSE Florence" userId="d613efa7-4fa4-4877-a5ca-ebaffbf1c570" providerId="ADAL" clId="{0342414F-FC5E-4EAF-939B-DC3B9BD2F64B}" dt="2023-02-20T16:57:14.613" v="5672" actId="478"/>
          <ac:picMkLst>
            <pc:docMk/>
            <pc:sldMk cId="2045493772" sldId="323"/>
            <ac:picMk id="3078" creationId="{B4F0FBE2-2D2B-1FEB-004E-98054FA76D18}"/>
          </ac:picMkLst>
        </pc:picChg>
        <pc:picChg chg="add del mod">
          <ac:chgData name="SOUBIROUSE Florence" userId="d613efa7-4fa4-4877-a5ca-ebaffbf1c570" providerId="ADAL" clId="{0342414F-FC5E-4EAF-939B-DC3B9BD2F64B}" dt="2023-03-09T14:15:56.734" v="16405" actId="478"/>
          <ac:picMkLst>
            <pc:docMk/>
            <pc:sldMk cId="2045493772" sldId="323"/>
            <ac:picMk id="4098" creationId="{8F75748B-C3F2-B4E1-45FC-86429E2BBA32}"/>
          </ac:picMkLst>
        </pc:picChg>
        <pc:picChg chg="add del mod">
          <ac:chgData name="SOUBIROUSE Florence" userId="d613efa7-4fa4-4877-a5ca-ebaffbf1c570" providerId="ADAL" clId="{0342414F-FC5E-4EAF-939B-DC3B9BD2F64B}" dt="2023-03-17T09:55:25.854" v="23520" actId="478"/>
          <ac:picMkLst>
            <pc:docMk/>
            <pc:sldMk cId="2045493772" sldId="323"/>
            <ac:picMk id="4100" creationId="{4C27C0DF-8D8A-DA24-E401-B8F68B889935}"/>
          </ac:picMkLst>
        </pc:picChg>
        <pc:picChg chg="add del mod">
          <ac:chgData name="SOUBIROUSE Florence" userId="d613efa7-4fa4-4877-a5ca-ebaffbf1c570" providerId="ADAL" clId="{0342414F-FC5E-4EAF-939B-DC3B9BD2F64B}" dt="2023-04-13T09:36:43.264" v="47592" actId="478"/>
          <ac:picMkLst>
            <pc:docMk/>
            <pc:sldMk cId="2045493772" sldId="323"/>
            <ac:picMk id="5122" creationId="{9AEAE01E-6E7B-C35B-84E7-BEFFC3BE1F17}"/>
          </ac:picMkLst>
        </pc:picChg>
        <pc:picChg chg="del mod">
          <ac:chgData name="SOUBIROUSE Florence" userId="d613efa7-4fa4-4877-a5ca-ebaffbf1c570" providerId="ADAL" clId="{0342414F-FC5E-4EAF-939B-DC3B9BD2F64B}" dt="2023-03-09T10:41:57.707" v="16338" actId="478"/>
          <ac:picMkLst>
            <pc:docMk/>
            <pc:sldMk cId="2045493772" sldId="323"/>
            <ac:picMk id="5124" creationId="{E8B37DF5-70D8-28E7-B3C6-65D6E95B6487}"/>
          </ac:picMkLst>
        </pc:picChg>
      </pc:sldChg>
      <pc:sldChg chg="addSp delSp modSp add del mod">
        <pc:chgData name="SOUBIROUSE Florence" userId="d613efa7-4fa4-4877-a5ca-ebaffbf1c570" providerId="ADAL" clId="{0342414F-FC5E-4EAF-939B-DC3B9BD2F64B}" dt="2023-02-27T16:38:20.460" v="7726" actId="2696"/>
        <pc:sldMkLst>
          <pc:docMk/>
          <pc:sldMk cId="2026084671" sldId="324"/>
        </pc:sldMkLst>
        <pc:spChg chg="del mod">
          <ac:chgData name="SOUBIROUSE Florence" userId="d613efa7-4fa4-4877-a5ca-ebaffbf1c570" providerId="ADAL" clId="{0342414F-FC5E-4EAF-939B-DC3B9BD2F64B}" dt="2023-02-27T16:01:02.779" v="7367" actId="478"/>
          <ac:spMkLst>
            <pc:docMk/>
            <pc:sldMk cId="2026084671" sldId="324"/>
            <ac:spMk id="4" creationId="{C61DBB9B-08A4-ECF1-8010-FFBCDFAEEAE0}"/>
          </ac:spMkLst>
        </pc:spChg>
        <pc:spChg chg="add del mod">
          <ac:chgData name="SOUBIROUSE Florence" userId="d613efa7-4fa4-4877-a5ca-ebaffbf1c570" providerId="ADAL" clId="{0342414F-FC5E-4EAF-939B-DC3B9BD2F64B}" dt="2023-02-27T16:14:43.665" v="7575" actId="478"/>
          <ac:spMkLst>
            <pc:docMk/>
            <pc:sldMk cId="2026084671" sldId="324"/>
            <ac:spMk id="7" creationId="{18B61C49-A0FD-1E2E-531F-87C00C14FFEA}"/>
          </ac:spMkLst>
        </pc:spChg>
        <pc:spChg chg="del">
          <ac:chgData name="SOUBIROUSE Florence" userId="d613efa7-4fa4-4877-a5ca-ebaffbf1c570" providerId="ADAL" clId="{0342414F-FC5E-4EAF-939B-DC3B9BD2F64B}" dt="2023-02-27T16:00:57.846" v="7365" actId="478"/>
          <ac:spMkLst>
            <pc:docMk/>
            <pc:sldMk cId="2026084671" sldId="324"/>
            <ac:spMk id="10" creationId="{1280955A-C49B-9B44-810B-592AD164D5AD}"/>
          </ac:spMkLst>
        </pc:spChg>
        <pc:spChg chg="del mod">
          <ac:chgData name="SOUBIROUSE Florence" userId="d613efa7-4fa4-4877-a5ca-ebaffbf1c570" providerId="ADAL" clId="{0342414F-FC5E-4EAF-939B-DC3B9BD2F64B}" dt="2023-02-27T16:01:06.501" v="7369" actId="478"/>
          <ac:spMkLst>
            <pc:docMk/>
            <pc:sldMk cId="2026084671" sldId="324"/>
            <ac:spMk id="11" creationId="{93668578-C4E3-86F8-411C-AE1BD582570F}"/>
          </ac:spMkLst>
        </pc:spChg>
        <pc:spChg chg="del mod">
          <ac:chgData name="SOUBIROUSE Florence" userId="d613efa7-4fa4-4877-a5ca-ebaffbf1c570" providerId="ADAL" clId="{0342414F-FC5E-4EAF-939B-DC3B9BD2F64B}" dt="2023-02-27T16:36:42.544" v="7712" actId="21"/>
          <ac:spMkLst>
            <pc:docMk/>
            <pc:sldMk cId="2026084671" sldId="324"/>
            <ac:spMk id="12" creationId="{F972735F-D171-7D61-86A0-058C1D2BE79E}"/>
          </ac:spMkLst>
        </pc:spChg>
        <pc:spChg chg="add del mod">
          <ac:chgData name="SOUBIROUSE Florence" userId="d613efa7-4fa4-4877-a5ca-ebaffbf1c570" providerId="ADAL" clId="{0342414F-FC5E-4EAF-939B-DC3B9BD2F64B}" dt="2023-02-27T16:13:45.018" v="7572" actId="478"/>
          <ac:spMkLst>
            <pc:docMk/>
            <pc:sldMk cId="2026084671" sldId="324"/>
            <ac:spMk id="13" creationId="{18CDB2FF-5C4B-0149-4F5C-9F266EC43EB5}"/>
          </ac:spMkLst>
        </pc:spChg>
        <pc:picChg chg="del">
          <ac:chgData name="SOUBIROUSE Florence" userId="d613efa7-4fa4-4877-a5ca-ebaffbf1c570" providerId="ADAL" clId="{0342414F-FC5E-4EAF-939B-DC3B9BD2F64B}" dt="2023-02-27T16:00:56.719" v="7364" actId="478"/>
          <ac:picMkLst>
            <pc:docMk/>
            <pc:sldMk cId="2026084671" sldId="324"/>
            <ac:picMk id="2052" creationId="{27307237-3271-B507-0FB0-09332FDFCE9E}"/>
          </ac:picMkLst>
        </pc:picChg>
      </pc:sldChg>
      <pc:sldChg chg="addSp delSp modSp add mod delCm modCm">
        <pc:chgData name="SOUBIROUSE Florence" userId="d613efa7-4fa4-4877-a5ca-ebaffbf1c570" providerId="ADAL" clId="{0342414F-FC5E-4EAF-939B-DC3B9BD2F64B}" dt="2023-03-30T14:19:21.207" v="45932" actId="1076"/>
        <pc:sldMkLst>
          <pc:docMk/>
          <pc:sldMk cId="3460387461" sldId="324"/>
        </pc:sldMkLst>
        <pc:spChg chg="del">
          <ac:chgData name="SOUBIROUSE Florence" userId="d613efa7-4fa4-4877-a5ca-ebaffbf1c570" providerId="ADAL" clId="{0342414F-FC5E-4EAF-939B-DC3B9BD2F64B}" dt="2023-03-13T12:38:23.398" v="16949" actId="478"/>
          <ac:spMkLst>
            <pc:docMk/>
            <pc:sldMk cId="3460387461" sldId="324"/>
            <ac:spMk id="2" creationId="{00000000-0000-0000-0000-000000000000}"/>
          </ac:spMkLst>
        </pc:spChg>
        <pc:spChg chg="mod">
          <ac:chgData name="SOUBIROUSE Florence" userId="d613efa7-4fa4-4877-a5ca-ebaffbf1c570" providerId="ADAL" clId="{0342414F-FC5E-4EAF-939B-DC3B9BD2F64B}" dt="2023-03-30T14:19:21.207" v="45932" actId="1076"/>
          <ac:spMkLst>
            <pc:docMk/>
            <pc:sldMk cId="3460387461" sldId="324"/>
            <ac:spMk id="4" creationId="{97C12039-FF40-2A32-7693-BB199621FCD1}"/>
          </ac:spMkLst>
        </pc:spChg>
        <pc:spChg chg="del">
          <ac:chgData name="SOUBIROUSE Florence" userId="d613efa7-4fa4-4877-a5ca-ebaffbf1c570" providerId="ADAL" clId="{0342414F-FC5E-4EAF-939B-DC3B9BD2F64B}" dt="2023-02-28T10:19:02.506" v="8446" actId="478"/>
          <ac:spMkLst>
            <pc:docMk/>
            <pc:sldMk cId="3460387461" sldId="324"/>
            <ac:spMk id="4" creationId="{C61DBB9B-08A4-ECF1-8010-FFBCDFAEEAE0}"/>
          </ac:spMkLst>
        </pc:spChg>
        <pc:spChg chg="mod">
          <ac:chgData name="SOUBIROUSE Florence" userId="d613efa7-4fa4-4877-a5ca-ebaffbf1c570" providerId="ADAL" clId="{0342414F-FC5E-4EAF-939B-DC3B9BD2F64B}" dt="2023-03-03T15:56:15.791" v="13143" actId="20577"/>
          <ac:spMkLst>
            <pc:docMk/>
            <pc:sldMk cId="3460387461" sldId="324"/>
            <ac:spMk id="5" creationId="{0B0FAE3C-01F9-2C00-3361-36DFA7C0FB58}"/>
          </ac:spMkLst>
        </pc:spChg>
        <pc:spChg chg="mod">
          <ac:chgData name="SOUBIROUSE Florence" userId="d613efa7-4fa4-4877-a5ca-ebaffbf1c570" providerId="ADAL" clId="{0342414F-FC5E-4EAF-939B-DC3B9BD2F64B}" dt="2023-03-05T09:21:21.748" v="13283" actId="20577"/>
          <ac:spMkLst>
            <pc:docMk/>
            <pc:sldMk cId="3460387461" sldId="324"/>
            <ac:spMk id="6" creationId="{9DF0E161-78BE-DA05-68A0-B7192210B530}"/>
          </ac:spMkLst>
        </pc:spChg>
        <pc:spChg chg="add del mod">
          <ac:chgData name="SOUBIROUSE Florence" userId="d613efa7-4fa4-4877-a5ca-ebaffbf1c570" providerId="ADAL" clId="{0342414F-FC5E-4EAF-939B-DC3B9BD2F64B}" dt="2023-03-05T09:14:45.169" v="13164" actId="478"/>
          <ac:spMkLst>
            <pc:docMk/>
            <pc:sldMk cId="3460387461" sldId="324"/>
            <ac:spMk id="7" creationId="{BD7ADBB9-DAA0-0E02-BC69-1A56DA560E86}"/>
          </ac:spMkLst>
        </pc:spChg>
        <pc:spChg chg="add mod">
          <ac:chgData name="SOUBIROUSE Florence" userId="d613efa7-4fa4-4877-a5ca-ebaffbf1c570" providerId="ADAL" clId="{0342414F-FC5E-4EAF-939B-DC3B9BD2F64B}" dt="2023-03-27T12:15:09.960" v="44170" actId="14100"/>
          <ac:spMkLst>
            <pc:docMk/>
            <pc:sldMk cId="3460387461" sldId="324"/>
            <ac:spMk id="7" creationId="{CD159DE1-A3AC-5066-6D72-9CAA6954E214}"/>
          </ac:spMkLst>
        </pc:spChg>
        <pc:spChg chg="add del">
          <ac:chgData name="SOUBIROUSE Florence" userId="d613efa7-4fa4-4877-a5ca-ebaffbf1c570" providerId="ADAL" clId="{0342414F-FC5E-4EAF-939B-DC3B9BD2F64B}" dt="2023-03-03T08:20:30.179" v="12394" actId="478"/>
          <ac:spMkLst>
            <pc:docMk/>
            <pc:sldMk cId="3460387461" sldId="324"/>
            <ac:spMk id="7" creationId="{EE118740-2308-ADAC-7C44-9193F1DAFFDA}"/>
          </ac:spMkLst>
        </pc:spChg>
        <pc:spChg chg="add del mod">
          <ac:chgData name="SOUBIROUSE Florence" userId="d613efa7-4fa4-4877-a5ca-ebaffbf1c570" providerId="ADAL" clId="{0342414F-FC5E-4EAF-939B-DC3B9BD2F64B}" dt="2023-02-28T14:10:24.426" v="9215"/>
          <ac:spMkLst>
            <pc:docMk/>
            <pc:sldMk cId="3460387461" sldId="324"/>
            <ac:spMk id="9" creationId="{403C0E28-B4E8-D50F-2B47-3EBFEA4EACF0}"/>
          </ac:spMkLst>
        </pc:spChg>
        <pc:spChg chg="del">
          <ac:chgData name="SOUBIROUSE Florence" userId="d613efa7-4fa4-4877-a5ca-ebaffbf1c570" providerId="ADAL" clId="{0342414F-FC5E-4EAF-939B-DC3B9BD2F64B}" dt="2023-02-28T10:18:52.625" v="8444" actId="478"/>
          <ac:spMkLst>
            <pc:docMk/>
            <pc:sldMk cId="3460387461" sldId="324"/>
            <ac:spMk id="10" creationId="{1280955A-C49B-9B44-810B-592AD164D5AD}"/>
          </ac:spMkLst>
        </pc:spChg>
        <pc:spChg chg="del mod">
          <ac:chgData name="SOUBIROUSE Florence" userId="d613efa7-4fa4-4877-a5ca-ebaffbf1c570" providerId="ADAL" clId="{0342414F-FC5E-4EAF-939B-DC3B9BD2F64B}" dt="2023-02-28T10:19:11.464" v="8448" actId="478"/>
          <ac:spMkLst>
            <pc:docMk/>
            <pc:sldMk cId="3460387461" sldId="324"/>
            <ac:spMk id="11" creationId="{93668578-C4E3-86F8-411C-AE1BD582570F}"/>
          </ac:spMkLst>
        </pc:spChg>
        <pc:spChg chg="add del">
          <ac:chgData name="SOUBIROUSE Florence" userId="d613efa7-4fa4-4877-a5ca-ebaffbf1c570" providerId="ADAL" clId="{0342414F-FC5E-4EAF-939B-DC3B9BD2F64B}" dt="2023-03-05T09:12:49.311" v="13150" actId="22"/>
          <ac:spMkLst>
            <pc:docMk/>
            <pc:sldMk cId="3460387461" sldId="324"/>
            <ac:spMk id="12" creationId="{9E250B13-6040-6CE6-FBA5-B2764D5B6B7B}"/>
          </ac:spMkLst>
        </pc:spChg>
        <pc:spChg chg="add del">
          <ac:chgData name="SOUBIROUSE Florence" userId="d613efa7-4fa4-4877-a5ca-ebaffbf1c570" providerId="ADAL" clId="{0342414F-FC5E-4EAF-939B-DC3B9BD2F64B}" dt="2023-03-05T09:13:22.835" v="13152" actId="22"/>
          <ac:spMkLst>
            <pc:docMk/>
            <pc:sldMk cId="3460387461" sldId="324"/>
            <ac:spMk id="14" creationId="{6C5CF59F-108E-21A4-61AC-883C0D74F20E}"/>
          </ac:spMkLst>
        </pc:spChg>
        <pc:graphicFrameChg chg="add del mod">
          <ac:chgData name="SOUBIROUSE Florence" userId="d613efa7-4fa4-4877-a5ca-ebaffbf1c570" providerId="ADAL" clId="{0342414F-FC5E-4EAF-939B-DC3B9BD2F64B}" dt="2023-03-08T15:11:15.006" v="15818"/>
          <ac:graphicFrameMkLst>
            <pc:docMk/>
            <pc:sldMk cId="3460387461" sldId="324"/>
            <ac:graphicFrameMk id="7" creationId="{573D4D47-8004-75B4-B830-3F5F033756C0}"/>
          </ac:graphicFrameMkLst>
        </pc:graphicFrameChg>
        <pc:graphicFrameChg chg="add del modGraphic">
          <ac:chgData name="SOUBIROUSE Florence" userId="d613efa7-4fa4-4877-a5ca-ebaffbf1c570" providerId="ADAL" clId="{0342414F-FC5E-4EAF-939B-DC3B9BD2F64B}" dt="2023-03-05T09:12:14.553" v="13146" actId="27309"/>
          <ac:graphicFrameMkLst>
            <pc:docMk/>
            <pc:sldMk cId="3460387461" sldId="324"/>
            <ac:graphicFrameMk id="10" creationId="{1BD0DAE4-1FE0-1E5F-BA7C-2F179E2DFABB}"/>
          </ac:graphicFrameMkLst>
        </pc:graphicFrameChg>
        <pc:picChg chg="del">
          <ac:chgData name="SOUBIROUSE Florence" userId="d613efa7-4fa4-4877-a5ca-ebaffbf1c570" providerId="ADAL" clId="{0342414F-FC5E-4EAF-939B-DC3B9BD2F64B}" dt="2023-03-13T12:38:19.829" v="16947" actId="478"/>
          <ac:picMkLst>
            <pc:docMk/>
            <pc:sldMk cId="3460387461" sldId="324"/>
            <ac:picMk id="3" creationId="{00000000-0000-0000-0000-000000000000}"/>
          </ac:picMkLst>
        </pc:picChg>
        <pc:picChg chg="add mod">
          <ac:chgData name="SOUBIROUSE Florence" userId="d613efa7-4fa4-4877-a5ca-ebaffbf1c570" providerId="ADAL" clId="{0342414F-FC5E-4EAF-939B-DC3B9BD2F64B}" dt="2023-03-13T12:38:26.055" v="16950"/>
          <ac:picMkLst>
            <pc:docMk/>
            <pc:sldMk cId="3460387461" sldId="324"/>
            <ac:picMk id="9" creationId="{7D96EC31-C33E-CB89-DB74-62CD4C31A3B1}"/>
          </ac:picMkLst>
        </pc:picChg>
        <pc:picChg chg="del">
          <ac:chgData name="SOUBIROUSE Florence" userId="d613efa7-4fa4-4877-a5ca-ebaffbf1c570" providerId="ADAL" clId="{0342414F-FC5E-4EAF-939B-DC3B9BD2F64B}" dt="2023-02-28T10:18:56.811" v="8445" actId="478"/>
          <ac:picMkLst>
            <pc:docMk/>
            <pc:sldMk cId="3460387461" sldId="324"/>
            <ac:picMk id="2052" creationId="{27307237-3271-B507-0FB0-09332FDFCE9E}"/>
          </ac:picMkLst>
        </pc:picChg>
        <pc:picChg chg="mod">
          <ac:chgData name="SOUBIROUSE Florence" userId="d613efa7-4fa4-4877-a5ca-ebaffbf1c570" providerId="ADAL" clId="{0342414F-FC5E-4EAF-939B-DC3B9BD2F64B}" dt="2023-02-28T13:12:20.386" v="8638" actId="14100"/>
          <ac:picMkLst>
            <pc:docMk/>
            <pc:sldMk cId="3460387461" sldId="324"/>
            <ac:picMk id="2060" creationId="{C265B4B4-6075-06A1-C264-B4D2A674D601}"/>
          </ac:picMkLst>
        </pc:picChg>
        <pc:picChg chg="mod">
          <ac:chgData name="SOUBIROUSE Florence" userId="d613efa7-4fa4-4877-a5ca-ebaffbf1c570" providerId="ADAL" clId="{0342414F-FC5E-4EAF-939B-DC3B9BD2F64B}" dt="2023-03-27T13:14:05.541" v="44307" actId="1076"/>
          <ac:picMkLst>
            <pc:docMk/>
            <pc:sldMk cId="3460387461" sldId="324"/>
            <ac:picMk id="7170" creationId="{88210BAD-B8EF-23CD-DCC6-D901259F182A}"/>
          </ac:picMkLst>
        </pc:picChg>
      </pc:sldChg>
      <pc:sldChg chg="new del">
        <pc:chgData name="SOUBIROUSE Florence" userId="d613efa7-4fa4-4877-a5ca-ebaffbf1c570" providerId="ADAL" clId="{0342414F-FC5E-4EAF-939B-DC3B9BD2F64B}" dt="2023-02-27T14:23:49.810" v="6818" actId="680"/>
        <pc:sldMkLst>
          <pc:docMk/>
          <pc:sldMk cId="4147359206" sldId="324"/>
        </pc:sldMkLst>
      </pc:sldChg>
      <pc:sldChg chg="new del">
        <pc:chgData name="SOUBIROUSE Florence" userId="d613efa7-4fa4-4877-a5ca-ebaffbf1c570" providerId="ADAL" clId="{0342414F-FC5E-4EAF-939B-DC3B9BD2F64B}" dt="2023-02-27T16:00:47.768" v="7362" actId="680"/>
        <pc:sldMkLst>
          <pc:docMk/>
          <pc:sldMk cId="4294126911" sldId="324"/>
        </pc:sldMkLst>
      </pc:sldChg>
      <pc:sldChg chg="delSp modSp add mod">
        <pc:chgData name="SOUBIROUSE Florence" userId="d613efa7-4fa4-4877-a5ca-ebaffbf1c570" providerId="ADAL" clId="{0342414F-FC5E-4EAF-939B-DC3B9BD2F64B}" dt="2023-03-31T09:27:07.056" v="47255" actId="20577"/>
        <pc:sldMkLst>
          <pc:docMk/>
          <pc:sldMk cId="1921560549" sldId="325"/>
        </pc:sldMkLst>
        <pc:spChg chg="del">
          <ac:chgData name="SOUBIROUSE Florence" userId="d613efa7-4fa4-4877-a5ca-ebaffbf1c570" providerId="ADAL" clId="{0342414F-FC5E-4EAF-939B-DC3B9BD2F64B}" dt="2023-03-03T10:31:48.968" v="13054" actId="478"/>
          <ac:spMkLst>
            <pc:docMk/>
            <pc:sldMk cId="1921560549" sldId="325"/>
            <ac:spMk id="3" creationId="{ADC5CD4F-DD35-40CD-D357-1D49215A908D}"/>
          </ac:spMkLst>
        </pc:spChg>
        <pc:spChg chg="mod">
          <ac:chgData name="SOUBIROUSE Florence" userId="d613efa7-4fa4-4877-a5ca-ebaffbf1c570" providerId="ADAL" clId="{0342414F-FC5E-4EAF-939B-DC3B9BD2F64B}" dt="2023-03-31T09:27:07.056" v="47255" actId="20577"/>
          <ac:spMkLst>
            <pc:docMk/>
            <pc:sldMk cId="1921560549" sldId="325"/>
            <ac:spMk id="5" creationId="{69F65F69-AC4C-7634-659B-FCCAAFC069EC}"/>
          </ac:spMkLst>
        </pc:spChg>
      </pc:sldChg>
      <pc:sldChg chg="addSp delSp modSp add mod delCm modCm">
        <pc:chgData name="SOUBIROUSE Florence" userId="d613efa7-4fa4-4877-a5ca-ebaffbf1c570" providerId="ADAL" clId="{0342414F-FC5E-4EAF-939B-DC3B9BD2F64B}" dt="2023-03-30T14:19:44.550" v="45935" actId="14100"/>
        <pc:sldMkLst>
          <pc:docMk/>
          <pc:sldMk cId="808237206" sldId="326"/>
        </pc:sldMkLst>
        <pc:spChg chg="del mod">
          <ac:chgData name="SOUBIROUSE Florence" userId="d613efa7-4fa4-4877-a5ca-ebaffbf1c570" providerId="ADAL" clId="{0342414F-FC5E-4EAF-939B-DC3B9BD2F64B}" dt="2023-03-06T10:37:52.556" v="13287" actId="478"/>
          <ac:spMkLst>
            <pc:docMk/>
            <pc:sldMk cId="808237206" sldId="326"/>
            <ac:spMk id="3" creationId="{079DA231-148E-1C5E-27FE-1DDF652F2F9E}"/>
          </ac:spMkLst>
        </pc:spChg>
        <pc:spChg chg="add del mod">
          <ac:chgData name="SOUBIROUSE Florence" userId="d613efa7-4fa4-4877-a5ca-ebaffbf1c570" providerId="ADAL" clId="{0342414F-FC5E-4EAF-939B-DC3B9BD2F64B}" dt="2023-03-08T15:11:53.116" v="15824" actId="478"/>
          <ac:spMkLst>
            <pc:docMk/>
            <pc:sldMk cId="808237206" sldId="326"/>
            <ac:spMk id="3" creationId="{56C7E71B-9632-7815-97BE-7D505F0A4063}"/>
          </ac:spMkLst>
        </pc:spChg>
        <pc:spChg chg="add del mod">
          <ac:chgData name="SOUBIROUSE Florence" userId="d613efa7-4fa4-4877-a5ca-ebaffbf1c570" providerId="ADAL" clId="{0342414F-FC5E-4EAF-939B-DC3B9BD2F64B}" dt="2023-03-13T12:48:25.922" v="17015"/>
          <ac:spMkLst>
            <pc:docMk/>
            <pc:sldMk cId="808237206" sldId="326"/>
            <ac:spMk id="3" creationId="{BAE8A338-9A04-E2C3-C047-3386872FE894}"/>
          </ac:spMkLst>
        </pc:spChg>
        <pc:spChg chg="mod">
          <ac:chgData name="SOUBIROUSE Florence" userId="d613efa7-4fa4-4877-a5ca-ebaffbf1c570" providerId="ADAL" clId="{0342414F-FC5E-4EAF-939B-DC3B9BD2F64B}" dt="2023-03-30T14:19:37.931" v="45934" actId="1076"/>
          <ac:spMkLst>
            <pc:docMk/>
            <pc:sldMk cId="808237206" sldId="326"/>
            <ac:spMk id="4" creationId="{338AD58B-89A2-98D3-49D6-AEFCAFC17DC4}"/>
          </ac:spMkLst>
        </pc:spChg>
        <pc:spChg chg="mod">
          <ac:chgData name="SOUBIROUSE Florence" userId="d613efa7-4fa4-4877-a5ca-ebaffbf1c570" providerId="ADAL" clId="{0342414F-FC5E-4EAF-939B-DC3B9BD2F64B}" dt="2023-03-27T09:54:08.724" v="44118" actId="1076"/>
          <ac:spMkLst>
            <pc:docMk/>
            <pc:sldMk cId="808237206" sldId="326"/>
            <ac:spMk id="5" creationId="{0B0FAE3C-01F9-2C00-3361-36DFA7C0FB58}"/>
          </ac:spMkLst>
        </pc:spChg>
        <pc:spChg chg="add del mod">
          <ac:chgData name="SOUBIROUSE Florence" userId="d613efa7-4fa4-4877-a5ca-ebaffbf1c570" providerId="ADAL" clId="{0342414F-FC5E-4EAF-939B-DC3B9BD2F64B}" dt="2023-03-30T14:19:44.550" v="45935" actId="14100"/>
          <ac:spMkLst>
            <pc:docMk/>
            <pc:sldMk cId="808237206" sldId="326"/>
            <ac:spMk id="6" creationId="{1E0EF92A-E7BD-2E07-062B-9F22C967BFA0}"/>
          </ac:spMkLst>
        </pc:spChg>
        <pc:spChg chg="add del">
          <ac:chgData name="SOUBIROUSE Florence" userId="d613efa7-4fa4-4877-a5ca-ebaffbf1c570" providerId="ADAL" clId="{0342414F-FC5E-4EAF-939B-DC3B9BD2F64B}" dt="2023-03-17T17:11:09.894" v="23704" actId="478"/>
          <ac:spMkLst>
            <pc:docMk/>
            <pc:sldMk cId="808237206" sldId="326"/>
            <ac:spMk id="8" creationId="{3C43454A-0C67-43D8-BDA3-483B2B358D9C}"/>
          </ac:spMkLst>
        </pc:spChg>
        <pc:spChg chg="del">
          <ac:chgData name="SOUBIROUSE Florence" userId="d613efa7-4fa4-4877-a5ca-ebaffbf1c570" providerId="ADAL" clId="{0342414F-FC5E-4EAF-939B-DC3B9BD2F64B}" dt="2023-03-06T10:37:55.675" v="13288" actId="478"/>
          <ac:spMkLst>
            <pc:docMk/>
            <pc:sldMk cId="808237206" sldId="326"/>
            <ac:spMk id="8" creationId="{62A4B479-F93F-8DCC-3B2E-A3CACDB98113}"/>
          </ac:spMkLst>
        </pc:spChg>
        <pc:spChg chg="mod">
          <ac:chgData name="SOUBIROUSE Florence" userId="d613efa7-4fa4-4877-a5ca-ebaffbf1c570" providerId="ADAL" clId="{0342414F-FC5E-4EAF-939B-DC3B9BD2F64B}" dt="2023-03-27T12:16:45.592" v="44182" actId="14100"/>
          <ac:spMkLst>
            <pc:docMk/>
            <pc:sldMk cId="808237206" sldId="326"/>
            <ac:spMk id="9" creationId="{15FFEFE8-1974-CE32-A576-7554D3612DD0}"/>
          </ac:spMkLst>
        </pc:spChg>
        <pc:spChg chg="mod">
          <ac:chgData name="SOUBIROUSE Florence" userId="d613efa7-4fa4-4877-a5ca-ebaffbf1c570" providerId="ADAL" clId="{0342414F-FC5E-4EAF-939B-DC3B9BD2F64B}" dt="2023-03-22T15:48:38.094" v="31043" actId="6549"/>
          <ac:spMkLst>
            <pc:docMk/>
            <pc:sldMk cId="808237206" sldId="326"/>
            <ac:spMk id="11" creationId="{F84FA5D5-C26B-A3C7-31CF-6FB080BE93EE}"/>
          </ac:spMkLst>
        </pc:spChg>
        <pc:spChg chg="add del mod">
          <ac:chgData name="SOUBIROUSE Florence" userId="d613efa7-4fa4-4877-a5ca-ebaffbf1c570" providerId="ADAL" clId="{0342414F-FC5E-4EAF-939B-DC3B9BD2F64B}" dt="2023-03-13T12:49:10.392" v="17021"/>
          <ac:spMkLst>
            <pc:docMk/>
            <pc:sldMk cId="808237206" sldId="326"/>
            <ac:spMk id="13" creationId="{481D06FF-5F83-5DEE-B0F1-7DFE6F80B4B7}"/>
          </ac:spMkLst>
        </pc:spChg>
        <pc:spChg chg="add mod">
          <ac:chgData name="SOUBIROUSE Florence" userId="d613efa7-4fa4-4877-a5ca-ebaffbf1c570" providerId="ADAL" clId="{0342414F-FC5E-4EAF-939B-DC3B9BD2F64B}" dt="2023-03-27T09:54:29.145" v="44120" actId="1076"/>
          <ac:spMkLst>
            <pc:docMk/>
            <pc:sldMk cId="808237206" sldId="326"/>
            <ac:spMk id="14" creationId="{B68D64CA-64B6-F5A5-4C00-F2C6AB21CF84}"/>
          </ac:spMkLst>
        </pc:spChg>
        <pc:picChg chg="add del mod">
          <ac:chgData name="SOUBIROUSE Florence" userId="d613efa7-4fa4-4877-a5ca-ebaffbf1c570" providerId="ADAL" clId="{0342414F-FC5E-4EAF-939B-DC3B9BD2F64B}" dt="2023-03-06T15:38:54.387" v="13330" actId="478"/>
          <ac:picMkLst>
            <pc:docMk/>
            <pc:sldMk cId="808237206" sldId="326"/>
            <ac:picMk id="3" creationId="{DAA2B01B-5705-E53C-35CB-A5808E282A4D}"/>
          </ac:picMkLst>
        </pc:picChg>
        <pc:picChg chg="add del mod">
          <ac:chgData name="SOUBIROUSE Florence" userId="d613efa7-4fa4-4877-a5ca-ebaffbf1c570" providerId="ADAL" clId="{0342414F-FC5E-4EAF-939B-DC3B9BD2F64B}" dt="2023-03-13T12:48:25.922" v="17015"/>
          <ac:picMkLst>
            <pc:docMk/>
            <pc:sldMk cId="808237206" sldId="326"/>
            <ac:picMk id="8" creationId="{9894AA7B-7CDE-BC72-5B92-5A4555E85718}"/>
          </ac:picMkLst>
        </pc:picChg>
        <pc:picChg chg="add del mod">
          <ac:chgData name="SOUBIROUSE Florence" userId="d613efa7-4fa4-4877-a5ca-ebaffbf1c570" providerId="ADAL" clId="{0342414F-FC5E-4EAF-939B-DC3B9BD2F64B}" dt="2023-03-13T12:48:25.922" v="17015"/>
          <ac:picMkLst>
            <pc:docMk/>
            <pc:sldMk cId="808237206" sldId="326"/>
            <ac:picMk id="10" creationId="{D98C2BA5-69DA-6E39-A8AC-3A388BAE8F61}"/>
          </ac:picMkLst>
        </pc:picChg>
        <pc:picChg chg="add del mod">
          <ac:chgData name="SOUBIROUSE Florence" userId="d613efa7-4fa4-4877-a5ca-ebaffbf1c570" providerId="ADAL" clId="{0342414F-FC5E-4EAF-939B-DC3B9BD2F64B}" dt="2023-03-13T12:48:25.922" v="17015"/>
          <ac:picMkLst>
            <pc:docMk/>
            <pc:sldMk cId="808237206" sldId="326"/>
            <ac:picMk id="12" creationId="{D88D6C1D-B58A-314E-6D1C-BEDEA98D8212}"/>
          </ac:picMkLst>
        </pc:picChg>
        <pc:picChg chg="add mod">
          <ac:chgData name="SOUBIROUSE Florence" userId="d613efa7-4fa4-4877-a5ca-ebaffbf1c570" providerId="ADAL" clId="{0342414F-FC5E-4EAF-939B-DC3B9BD2F64B}" dt="2023-03-27T09:54:25.158" v="44119" actId="1076"/>
          <ac:picMkLst>
            <pc:docMk/>
            <pc:sldMk cId="808237206" sldId="326"/>
            <ac:picMk id="1026" creationId="{25B526B2-29F3-0B4F-957B-43E170EAA140}"/>
          </ac:picMkLst>
        </pc:picChg>
        <pc:picChg chg="add del mod">
          <ac:chgData name="SOUBIROUSE Florence" userId="d613efa7-4fa4-4877-a5ca-ebaffbf1c570" providerId="ADAL" clId="{0342414F-FC5E-4EAF-939B-DC3B9BD2F64B}" dt="2023-03-06T15:38:21.809" v="13324" actId="478"/>
          <ac:picMkLst>
            <pc:docMk/>
            <pc:sldMk cId="808237206" sldId="326"/>
            <ac:picMk id="1026" creationId="{2DC5F894-3259-6D04-2CFF-E519C87A0762}"/>
          </ac:picMkLst>
        </pc:picChg>
        <pc:picChg chg="add del mod">
          <ac:chgData name="SOUBIROUSE Florence" userId="d613efa7-4fa4-4877-a5ca-ebaffbf1c570" providerId="ADAL" clId="{0342414F-FC5E-4EAF-939B-DC3B9BD2F64B}" dt="2023-03-13T12:43:31.928" v="16973" actId="478"/>
          <ac:picMkLst>
            <pc:docMk/>
            <pc:sldMk cId="808237206" sldId="326"/>
            <ac:picMk id="1026" creationId="{4CD758DA-A5AA-E071-47B7-C861B116B437}"/>
          </ac:picMkLst>
        </pc:picChg>
        <pc:picChg chg="add del mod">
          <ac:chgData name="SOUBIROUSE Florence" userId="d613efa7-4fa4-4877-a5ca-ebaffbf1c570" providerId="ADAL" clId="{0342414F-FC5E-4EAF-939B-DC3B9BD2F64B}" dt="2023-03-06T15:38:18.682" v="13323" actId="478"/>
          <ac:picMkLst>
            <pc:docMk/>
            <pc:sldMk cId="808237206" sldId="326"/>
            <ac:picMk id="1028" creationId="{F885145F-C9DC-EC25-099D-C43576852794}"/>
          </ac:picMkLst>
        </pc:picChg>
        <pc:picChg chg="add del mod">
          <ac:chgData name="SOUBIROUSE Florence" userId="d613efa7-4fa4-4877-a5ca-ebaffbf1c570" providerId="ADAL" clId="{0342414F-FC5E-4EAF-939B-DC3B9BD2F64B}" dt="2023-03-06T15:57:32.852" v="13335" actId="478"/>
          <ac:picMkLst>
            <pc:docMk/>
            <pc:sldMk cId="808237206" sldId="326"/>
            <ac:picMk id="1030" creationId="{961B9C4B-F578-CB9B-EBCC-768CA57E7E0B}"/>
          </ac:picMkLst>
        </pc:picChg>
        <pc:picChg chg="add del mod">
          <ac:chgData name="SOUBIROUSE Florence" userId="d613efa7-4fa4-4877-a5ca-ebaffbf1c570" providerId="ADAL" clId="{0342414F-FC5E-4EAF-939B-DC3B9BD2F64B}" dt="2023-03-06T15:57:33.845" v="13336" actId="478"/>
          <ac:picMkLst>
            <pc:docMk/>
            <pc:sldMk cId="808237206" sldId="326"/>
            <ac:picMk id="1032" creationId="{98AD3619-87B8-BFB5-5A61-55C4D97EF0C9}"/>
          </ac:picMkLst>
        </pc:picChg>
        <pc:picChg chg="add del mod">
          <ac:chgData name="SOUBIROUSE Florence" userId="d613efa7-4fa4-4877-a5ca-ebaffbf1c570" providerId="ADAL" clId="{0342414F-FC5E-4EAF-939B-DC3B9BD2F64B}" dt="2023-03-08T16:13:11.776" v="15975" actId="478"/>
          <ac:picMkLst>
            <pc:docMk/>
            <pc:sldMk cId="808237206" sldId="326"/>
            <ac:picMk id="1034" creationId="{94590073-F4B3-1912-BAA8-BE94D7CB4E3E}"/>
          </ac:picMkLst>
        </pc:picChg>
        <pc:picChg chg="add del mod">
          <ac:chgData name="SOUBIROUSE Florence" userId="d613efa7-4fa4-4877-a5ca-ebaffbf1c570" providerId="ADAL" clId="{0342414F-FC5E-4EAF-939B-DC3B9BD2F64B}" dt="2023-03-13T12:43:56.728" v="16980" actId="478"/>
          <ac:picMkLst>
            <pc:docMk/>
            <pc:sldMk cId="808237206" sldId="326"/>
            <ac:picMk id="1036" creationId="{793D29ED-E54E-7F40-9E5D-7C8707DA674B}"/>
          </ac:picMkLst>
        </pc:picChg>
        <pc:picChg chg="add del mod">
          <ac:chgData name="SOUBIROUSE Florence" userId="d613efa7-4fa4-4877-a5ca-ebaffbf1c570" providerId="ADAL" clId="{0342414F-FC5E-4EAF-939B-DC3B9BD2F64B}" dt="2023-03-08T16:13:23.263" v="15977" actId="478"/>
          <ac:picMkLst>
            <pc:docMk/>
            <pc:sldMk cId="808237206" sldId="326"/>
            <ac:picMk id="1038" creationId="{E0E40660-D36E-2B34-CAEF-CDD70562967B}"/>
          </ac:picMkLst>
        </pc:picChg>
        <pc:picChg chg="add del mod">
          <ac:chgData name="SOUBIROUSE Florence" userId="d613efa7-4fa4-4877-a5ca-ebaffbf1c570" providerId="ADAL" clId="{0342414F-FC5E-4EAF-939B-DC3B9BD2F64B}" dt="2023-03-09T17:32:06.725" v="16599" actId="478"/>
          <ac:picMkLst>
            <pc:docMk/>
            <pc:sldMk cId="808237206" sldId="326"/>
            <ac:picMk id="1040" creationId="{1E259CC5-6AEC-E608-073D-1E5467D58036}"/>
          </ac:picMkLst>
        </pc:picChg>
        <pc:picChg chg="del">
          <ac:chgData name="SOUBIROUSE Florence" userId="d613efa7-4fa4-4877-a5ca-ebaffbf1c570" providerId="ADAL" clId="{0342414F-FC5E-4EAF-939B-DC3B9BD2F64B}" dt="2023-03-06T15:36:47.163" v="13318" actId="478"/>
          <ac:picMkLst>
            <pc:docMk/>
            <pc:sldMk cId="808237206" sldId="326"/>
            <ac:picMk id="2050" creationId="{0276D0F7-D4C3-5ED5-0CE5-C8541094A044}"/>
          </ac:picMkLst>
        </pc:picChg>
        <pc:picChg chg="add del mod">
          <ac:chgData name="SOUBIROUSE Florence" userId="d613efa7-4fa4-4877-a5ca-ebaffbf1c570" providerId="ADAL" clId="{0342414F-FC5E-4EAF-939B-DC3B9BD2F64B}" dt="2023-03-13T17:52:40.307" v="17827" actId="478"/>
          <ac:picMkLst>
            <pc:docMk/>
            <pc:sldMk cId="808237206" sldId="326"/>
            <ac:picMk id="2050" creationId="{F020135F-E2EB-C843-117D-A06DD4EF4944}"/>
          </ac:picMkLst>
        </pc:picChg>
        <pc:picChg chg="add mod">
          <ac:chgData name="SOUBIROUSE Florence" userId="d613efa7-4fa4-4877-a5ca-ebaffbf1c570" providerId="ADAL" clId="{0342414F-FC5E-4EAF-939B-DC3B9BD2F64B}" dt="2023-03-27T09:54:25.158" v="44119" actId="1076"/>
          <ac:picMkLst>
            <pc:docMk/>
            <pc:sldMk cId="808237206" sldId="326"/>
            <ac:picMk id="2052" creationId="{8CEC9C12-93A7-C884-C322-2A1C5F51BA83}"/>
          </ac:picMkLst>
        </pc:picChg>
        <pc:picChg chg="del">
          <ac:chgData name="SOUBIROUSE Florence" userId="d613efa7-4fa4-4877-a5ca-ebaffbf1c570" providerId="ADAL" clId="{0342414F-FC5E-4EAF-939B-DC3B9BD2F64B}" dt="2023-03-06T10:37:48.848" v="13285" actId="478"/>
          <ac:picMkLst>
            <pc:docMk/>
            <pc:sldMk cId="808237206" sldId="326"/>
            <ac:picMk id="2054" creationId="{7EB83810-C420-E30E-3C27-97248A31AAF4}"/>
          </ac:picMkLst>
        </pc:picChg>
        <pc:picChg chg="add mod">
          <ac:chgData name="SOUBIROUSE Florence" userId="d613efa7-4fa4-4877-a5ca-ebaffbf1c570" providerId="ADAL" clId="{0342414F-FC5E-4EAF-939B-DC3B9BD2F64B}" dt="2023-03-27T09:54:25.158" v="44119" actId="1076"/>
          <ac:picMkLst>
            <pc:docMk/>
            <pc:sldMk cId="808237206" sldId="326"/>
            <ac:picMk id="2054" creationId="{B8A442B4-B53E-4F74-BD0F-61750DB7928D}"/>
          </ac:picMkLst>
        </pc:picChg>
        <pc:picChg chg="add mod">
          <ac:chgData name="SOUBIROUSE Florence" userId="d613efa7-4fa4-4877-a5ca-ebaffbf1c570" providerId="ADAL" clId="{0342414F-FC5E-4EAF-939B-DC3B9BD2F64B}" dt="2023-03-13T16:58:14.565" v="17718" actId="1076"/>
          <ac:picMkLst>
            <pc:docMk/>
            <pc:sldMk cId="808237206" sldId="326"/>
            <ac:picMk id="2056" creationId="{3C32CC25-EBB1-80FD-2DC7-553A48F431A6}"/>
          </ac:picMkLst>
        </pc:picChg>
        <pc:picChg chg="add del mod">
          <ac:chgData name="SOUBIROUSE Florence" userId="d613efa7-4fa4-4877-a5ca-ebaffbf1c570" providerId="ADAL" clId="{0342414F-FC5E-4EAF-939B-DC3B9BD2F64B}" dt="2023-03-13T12:44:20.120" v="16984" actId="478"/>
          <ac:picMkLst>
            <pc:docMk/>
            <pc:sldMk cId="808237206" sldId="326"/>
            <ac:picMk id="3074" creationId="{BC557420-FA8F-FEF0-AFD3-2CDBBD70F26C}"/>
          </ac:picMkLst>
        </pc:picChg>
        <pc:picChg chg="add del mod">
          <ac:chgData name="SOUBIROUSE Florence" userId="d613efa7-4fa4-4877-a5ca-ebaffbf1c570" providerId="ADAL" clId="{0342414F-FC5E-4EAF-939B-DC3B9BD2F64B}" dt="2023-03-13T12:43:38.584" v="16977" actId="478"/>
          <ac:picMkLst>
            <pc:docMk/>
            <pc:sldMk cId="808237206" sldId="326"/>
            <ac:picMk id="3076" creationId="{AB181677-6F91-DB02-7D3C-D7720576D158}"/>
          </ac:picMkLst>
        </pc:picChg>
        <pc:picChg chg="add del mod">
          <ac:chgData name="SOUBIROUSE Florence" userId="d613efa7-4fa4-4877-a5ca-ebaffbf1c570" providerId="ADAL" clId="{0342414F-FC5E-4EAF-939B-DC3B9BD2F64B}" dt="2023-03-09T17:32:17.476" v="16601" actId="478"/>
          <ac:picMkLst>
            <pc:docMk/>
            <pc:sldMk cId="808237206" sldId="326"/>
            <ac:picMk id="3078" creationId="{CC37C576-D113-5EF8-D9C3-493C1807AB15}"/>
          </ac:picMkLst>
        </pc:picChg>
        <pc:picChg chg="add del mod">
          <ac:chgData name="SOUBIROUSE Florence" userId="d613efa7-4fa4-4877-a5ca-ebaffbf1c570" providerId="ADAL" clId="{0342414F-FC5E-4EAF-939B-DC3B9BD2F64B}" dt="2023-03-13T12:43:35.368" v="16976" actId="478"/>
          <ac:picMkLst>
            <pc:docMk/>
            <pc:sldMk cId="808237206" sldId="326"/>
            <ac:picMk id="8194" creationId="{ADDBBB83-D6DE-3030-6C8A-E2E46D69FC90}"/>
          </ac:picMkLst>
        </pc:picChg>
        <pc:picChg chg="add del mod">
          <ac:chgData name="SOUBIROUSE Florence" userId="d613efa7-4fa4-4877-a5ca-ebaffbf1c570" providerId="ADAL" clId="{0342414F-FC5E-4EAF-939B-DC3B9BD2F64B}" dt="2023-03-13T08:00:54.920" v="16911" actId="478"/>
          <ac:picMkLst>
            <pc:docMk/>
            <pc:sldMk cId="808237206" sldId="326"/>
            <ac:picMk id="8196" creationId="{7337A741-518F-CCCE-0966-0730E4BF4ABD}"/>
          </ac:picMkLst>
        </pc:picChg>
      </pc:sldChg>
      <pc:sldChg chg="addSp delSp modSp add mod">
        <pc:chgData name="SOUBIROUSE Florence" userId="d613efa7-4fa4-4877-a5ca-ebaffbf1c570" providerId="ADAL" clId="{0342414F-FC5E-4EAF-939B-DC3B9BD2F64B}" dt="2023-03-27T13:14:19.460" v="44309" actId="1076"/>
        <pc:sldMkLst>
          <pc:docMk/>
          <pc:sldMk cId="499135809" sldId="327"/>
        </pc:sldMkLst>
        <pc:spChg chg="mod">
          <ac:chgData name="SOUBIROUSE Florence" userId="d613efa7-4fa4-4877-a5ca-ebaffbf1c570" providerId="ADAL" clId="{0342414F-FC5E-4EAF-939B-DC3B9BD2F64B}" dt="2023-03-27T12:19:36.529" v="44198" actId="1076"/>
          <ac:spMkLst>
            <pc:docMk/>
            <pc:sldMk cId="499135809" sldId="327"/>
            <ac:spMk id="3" creationId="{079DA231-148E-1C5E-27FE-1DDF652F2F9E}"/>
          </ac:spMkLst>
        </pc:spChg>
        <pc:spChg chg="add del">
          <ac:chgData name="SOUBIROUSE Florence" userId="d613efa7-4fa4-4877-a5ca-ebaffbf1c570" providerId="ADAL" clId="{0342414F-FC5E-4EAF-939B-DC3B9BD2F64B}" dt="2023-03-07T14:15:47.709" v="15034" actId="478"/>
          <ac:spMkLst>
            <pc:docMk/>
            <pc:sldMk cId="499135809" sldId="327"/>
            <ac:spMk id="4" creationId="{4E0AE2C5-8868-C555-3D95-27D600E633BD}"/>
          </ac:spMkLst>
        </pc:spChg>
        <pc:spChg chg="add del mod">
          <ac:chgData name="SOUBIROUSE Florence" userId="d613efa7-4fa4-4877-a5ca-ebaffbf1c570" providerId="ADAL" clId="{0342414F-FC5E-4EAF-939B-DC3B9BD2F64B}" dt="2023-03-14T15:02:20.851" v="18526" actId="21"/>
          <ac:spMkLst>
            <pc:docMk/>
            <pc:sldMk cId="499135809" sldId="327"/>
            <ac:spMk id="4" creationId="{8648EAD9-CDC8-C049-4E1E-79CC5C7BB1AE}"/>
          </ac:spMkLst>
        </pc:spChg>
        <pc:spChg chg="add mod">
          <ac:chgData name="SOUBIROUSE Florence" userId="d613efa7-4fa4-4877-a5ca-ebaffbf1c570" providerId="ADAL" clId="{0342414F-FC5E-4EAF-939B-DC3B9BD2F64B}" dt="2023-03-27T12:20:09.137" v="44205" actId="1076"/>
          <ac:spMkLst>
            <pc:docMk/>
            <pc:sldMk cId="499135809" sldId="327"/>
            <ac:spMk id="5" creationId="{61939D4C-48F1-92C0-5D20-331DAD0FC533}"/>
          </ac:spMkLst>
        </pc:spChg>
        <pc:spChg chg="add del mod">
          <ac:chgData name="SOUBIROUSE Florence" userId="d613efa7-4fa4-4877-a5ca-ebaffbf1c570" providerId="ADAL" clId="{0342414F-FC5E-4EAF-939B-DC3B9BD2F64B}" dt="2023-03-13T13:00:25.469" v="17053" actId="478"/>
          <ac:spMkLst>
            <pc:docMk/>
            <pc:sldMk cId="499135809" sldId="327"/>
            <ac:spMk id="5" creationId="{B4E0D1A3-B5B8-A85B-B8DB-6C4235AECD7E}"/>
          </ac:spMkLst>
        </pc:spChg>
        <pc:spChg chg="add del mod">
          <ac:chgData name="SOUBIROUSE Florence" userId="d613efa7-4fa4-4877-a5ca-ebaffbf1c570" providerId="ADAL" clId="{0342414F-FC5E-4EAF-939B-DC3B9BD2F64B}" dt="2023-03-07T14:15:44.470" v="15033"/>
          <ac:spMkLst>
            <pc:docMk/>
            <pc:sldMk cId="499135809" sldId="327"/>
            <ac:spMk id="5" creationId="{D026B7E5-BC70-AED5-51F5-08A5496D14BE}"/>
          </ac:spMkLst>
        </pc:spChg>
        <pc:spChg chg="add del mod">
          <ac:chgData name="SOUBIROUSE Florence" userId="d613efa7-4fa4-4877-a5ca-ebaffbf1c570" providerId="ADAL" clId="{0342414F-FC5E-4EAF-939B-DC3B9BD2F64B}" dt="2023-03-14T15:03:00.452" v="18532" actId="478"/>
          <ac:spMkLst>
            <pc:docMk/>
            <pc:sldMk cId="499135809" sldId="327"/>
            <ac:spMk id="6" creationId="{B13453A0-1241-4299-D976-45F5100B903E}"/>
          </ac:spMkLst>
        </pc:spChg>
        <pc:spChg chg="add del mod">
          <ac:chgData name="SOUBIROUSE Florence" userId="d613efa7-4fa4-4877-a5ca-ebaffbf1c570" providerId="ADAL" clId="{0342414F-FC5E-4EAF-939B-DC3B9BD2F64B}" dt="2023-03-07T14:31:35.086" v="15503" actId="478"/>
          <ac:spMkLst>
            <pc:docMk/>
            <pc:sldMk cId="499135809" sldId="327"/>
            <ac:spMk id="6" creationId="{BEF86052-AA1B-17A7-29AC-554C51761EFD}"/>
          </ac:spMkLst>
        </pc:spChg>
        <pc:spChg chg="mod">
          <ac:chgData name="SOUBIROUSE Florence" userId="d613efa7-4fa4-4877-a5ca-ebaffbf1c570" providerId="ADAL" clId="{0342414F-FC5E-4EAF-939B-DC3B9BD2F64B}" dt="2023-03-27T12:19:45.737" v="44199" actId="1076"/>
          <ac:spMkLst>
            <pc:docMk/>
            <pc:sldMk cId="499135809" sldId="327"/>
            <ac:spMk id="8" creationId="{62A4B479-F93F-8DCC-3B2E-A3CACDB98113}"/>
          </ac:spMkLst>
        </pc:spChg>
        <pc:spChg chg="mod">
          <ac:chgData name="SOUBIROUSE Florence" userId="d613efa7-4fa4-4877-a5ca-ebaffbf1c570" providerId="ADAL" clId="{0342414F-FC5E-4EAF-939B-DC3B9BD2F64B}" dt="2023-03-27T12:20:46.849" v="44207" actId="14100"/>
          <ac:spMkLst>
            <pc:docMk/>
            <pc:sldMk cId="499135809" sldId="327"/>
            <ac:spMk id="9" creationId="{15FFEFE8-1974-CE32-A576-7554D3612DD0}"/>
          </ac:spMkLst>
        </pc:spChg>
        <pc:spChg chg="add del">
          <ac:chgData name="SOUBIROUSE Florence" userId="d613efa7-4fa4-4877-a5ca-ebaffbf1c570" providerId="ADAL" clId="{0342414F-FC5E-4EAF-939B-DC3B9BD2F64B}" dt="2023-03-07T14:24:38.459" v="15260" actId="22"/>
          <ac:spMkLst>
            <pc:docMk/>
            <pc:sldMk cId="499135809" sldId="327"/>
            <ac:spMk id="11" creationId="{A7DE68AB-FC6B-50D7-7ED8-C88DBB8E9604}"/>
          </ac:spMkLst>
        </pc:spChg>
        <pc:spChg chg="add del">
          <ac:chgData name="SOUBIROUSE Florence" userId="d613efa7-4fa4-4877-a5ca-ebaffbf1c570" providerId="ADAL" clId="{0342414F-FC5E-4EAF-939B-DC3B9BD2F64B}" dt="2023-03-07T14:32:21.343" v="15509" actId="478"/>
          <ac:spMkLst>
            <pc:docMk/>
            <pc:sldMk cId="499135809" sldId="327"/>
            <ac:spMk id="12" creationId="{85A766AD-B319-18EE-62DC-408D8548736E}"/>
          </ac:spMkLst>
        </pc:spChg>
        <pc:picChg chg="add del mod">
          <ac:chgData name="SOUBIROUSE Florence" userId="d613efa7-4fa4-4877-a5ca-ebaffbf1c570" providerId="ADAL" clId="{0342414F-FC5E-4EAF-939B-DC3B9BD2F64B}" dt="2023-03-13T13:01:24.638" v="17059" actId="478"/>
          <ac:picMkLst>
            <pc:docMk/>
            <pc:sldMk cId="499135809" sldId="327"/>
            <ac:picMk id="4" creationId="{95FC8C1E-0B8A-E65B-BF5F-8A7161967DDD}"/>
          </ac:picMkLst>
        </pc:picChg>
        <pc:picChg chg="add del mod">
          <ac:chgData name="SOUBIROUSE Florence" userId="d613efa7-4fa4-4877-a5ca-ebaffbf1c570" providerId="ADAL" clId="{0342414F-FC5E-4EAF-939B-DC3B9BD2F64B}" dt="2023-03-13T13:00:24.174" v="17052" actId="478"/>
          <ac:picMkLst>
            <pc:docMk/>
            <pc:sldMk cId="499135809" sldId="327"/>
            <ac:picMk id="6" creationId="{EEA584A4-D4B0-175A-E4F4-A601330069B9}"/>
          </ac:picMkLst>
        </pc:picChg>
        <pc:picChg chg="add del mod">
          <ac:chgData name="SOUBIROUSE Florence" userId="d613efa7-4fa4-4877-a5ca-ebaffbf1c570" providerId="ADAL" clId="{0342414F-FC5E-4EAF-939B-DC3B9BD2F64B}" dt="2023-03-13T13:00:45.438" v="17055" actId="478"/>
          <ac:picMkLst>
            <pc:docMk/>
            <pc:sldMk cId="499135809" sldId="327"/>
            <ac:picMk id="10" creationId="{4621EF62-32C1-D665-CF30-3E2F9464E91D}"/>
          </ac:picMkLst>
        </pc:picChg>
        <pc:picChg chg="add mod">
          <ac:chgData name="SOUBIROUSE Florence" userId="d613efa7-4fa4-4877-a5ca-ebaffbf1c570" providerId="ADAL" clId="{0342414F-FC5E-4EAF-939B-DC3B9BD2F64B}" dt="2023-03-27T13:14:19.460" v="44309" actId="1076"/>
          <ac:picMkLst>
            <pc:docMk/>
            <pc:sldMk cId="499135809" sldId="327"/>
            <ac:picMk id="1026" creationId="{9CA875E0-FAE0-7D67-DEFB-E00B4EA42D04}"/>
          </ac:picMkLst>
        </pc:picChg>
        <pc:picChg chg="add del mod">
          <ac:chgData name="SOUBIROUSE Florence" userId="d613efa7-4fa4-4877-a5ca-ebaffbf1c570" providerId="ADAL" clId="{0342414F-FC5E-4EAF-939B-DC3B9BD2F64B}" dt="2023-03-27T09:53:55.030" v="44117" actId="478"/>
          <ac:picMkLst>
            <pc:docMk/>
            <pc:sldMk cId="499135809" sldId="327"/>
            <ac:picMk id="2050" creationId="{71D09EFE-61EA-484F-DAA6-ACFC981D3187}"/>
          </ac:picMkLst>
        </pc:picChg>
        <pc:picChg chg="del">
          <ac:chgData name="SOUBIROUSE Florence" userId="d613efa7-4fa4-4877-a5ca-ebaffbf1c570" providerId="ADAL" clId="{0342414F-FC5E-4EAF-939B-DC3B9BD2F64B}" dt="2023-03-07T12:59:37.223" v="14766" actId="478"/>
          <ac:picMkLst>
            <pc:docMk/>
            <pc:sldMk cId="499135809" sldId="327"/>
            <ac:picMk id="2054" creationId="{7EB83810-C420-E30E-3C27-97248A31AAF4}"/>
          </ac:picMkLst>
        </pc:picChg>
        <pc:picChg chg="add del mod">
          <ac:chgData name="SOUBIROUSE Florence" userId="d613efa7-4fa4-4877-a5ca-ebaffbf1c570" providerId="ADAL" clId="{0342414F-FC5E-4EAF-939B-DC3B9BD2F64B}" dt="2023-03-13T12:59:43.469" v="17046" actId="478"/>
          <ac:picMkLst>
            <pc:docMk/>
            <pc:sldMk cId="499135809" sldId="327"/>
            <ac:picMk id="3074" creationId="{E603C4E5-AADD-9202-25DC-02E44323536D}"/>
          </ac:picMkLst>
        </pc:picChg>
        <pc:picChg chg="add del mod">
          <ac:chgData name="SOUBIROUSE Florence" userId="d613efa7-4fa4-4877-a5ca-ebaffbf1c570" providerId="ADAL" clId="{0342414F-FC5E-4EAF-939B-DC3B9BD2F64B}" dt="2023-03-14T15:00:53.798" v="18519" actId="478"/>
          <ac:picMkLst>
            <pc:docMk/>
            <pc:sldMk cId="499135809" sldId="327"/>
            <ac:picMk id="3076" creationId="{800DBE4D-5106-253E-D037-B7D845D29F74}"/>
          </ac:picMkLst>
        </pc:picChg>
      </pc:sldChg>
      <pc:sldChg chg="addSp delSp modSp add mod">
        <pc:chgData name="SOUBIROUSE Florence" userId="d613efa7-4fa4-4877-a5ca-ebaffbf1c570" providerId="ADAL" clId="{0342414F-FC5E-4EAF-939B-DC3B9BD2F64B}" dt="2023-03-30T14:42:27.636" v="45946" actId="1076"/>
        <pc:sldMkLst>
          <pc:docMk/>
          <pc:sldMk cId="2310441659" sldId="328"/>
        </pc:sldMkLst>
        <pc:spChg chg="add mod">
          <ac:chgData name="SOUBIROUSE Florence" userId="d613efa7-4fa4-4877-a5ca-ebaffbf1c570" providerId="ADAL" clId="{0342414F-FC5E-4EAF-939B-DC3B9BD2F64B}" dt="2023-03-30T14:42:27.636" v="45946" actId="1076"/>
          <ac:spMkLst>
            <pc:docMk/>
            <pc:sldMk cId="2310441659" sldId="328"/>
            <ac:spMk id="3" creationId="{85B3E0F2-A837-DA14-DD4F-192E8F1CB5D1}"/>
          </ac:spMkLst>
        </pc:spChg>
        <pc:spChg chg="mod">
          <ac:chgData name="SOUBIROUSE Florence" userId="d613efa7-4fa4-4877-a5ca-ebaffbf1c570" providerId="ADAL" clId="{0342414F-FC5E-4EAF-939B-DC3B9BD2F64B}" dt="2023-03-27T12:39:06.213" v="44213" actId="1076"/>
          <ac:spMkLst>
            <pc:docMk/>
            <pc:sldMk cId="2310441659" sldId="328"/>
            <ac:spMk id="4" creationId="{F6DF1808-EC64-1D17-0450-4288C0AE9378}"/>
          </ac:spMkLst>
        </pc:spChg>
        <pc:spChg chg="mod">
          <ac:chgData name="SOUBIROUSE Florence" userId="d613efa7-4fa4-4877-a5ca-ebaffbf1c570" providerId="ADAL" clId="{0342414F-FC5E-4EAF-939B-DC3B9BD2F64B}" dt="2023-03-27T15:09:24.596" v="45365" actId="1076"/>
          <ac:spMkLst>
            <pc:docMk/>
            <pc:sldMk cId="2310441659" sldId="328"/>
            <ac:spMk id="6" creationId="{18A88FD6-2852-CE81-5599-CF8CF286C122}"/>
          </ac:spMkLst>
        </pc:spChg>
        <pc:spChg chg="mod">
          <ac:chgData name="SOUBIROUSE Florence" userId="d613efa7-4fa4-4877-a5ca-ebaffbf1c570" providerId="ADAL" clId="{0342414F-FC5E-4EAF-939B-DC3B9BD2F64B}" dt="2023-03-30T08:25:32.706" v="45926" actId="20577"/>
          <ac:spMkLst>
            <pc:docMk/>
            <pc:sldMk cId="2310441659" sldId="328"/>
            <ac:spMk id="7" creationId="{BDB397BF-0E15-03F6-FE58-612047B671B6}"/>
          </ac:spMkLst>
        </pc:spChg>
        <pc:spChg chg="add del">
          <ac:chgData name="SOUBIROUSE Florence" userId="d613efa7-4fa4-4877-a5ca-ebaffbf1c570" providerId="ADAL" clId="{0342414F-FC5E-4EAF-939B-DC3B9BD2F64B}" dt="2023-03-10T08:44:06.717" v="16732" actId="478"/>
          <ac:spMkLst>
            <pc:docMk/>
            <pc:sldMk cId="2310441659" sldId="328"/>
            <ac:spMk id="8" creationId="{30A76BD6-49B7-D2E6-75B3-2BE3128EF8DD}"/>
          </ac:spMkLst>
        </pc:spChg>
        <pc:spChg chg="add del mod">
          <ac:chgData name="SOUBIROUSE Florence" userId="d613efa7-4fa4-4877-a5ca-ebaffbf1c570" providerId="ADAL" clId="{0342414F-FC5E-4EAF-939B-DC3B9BD2F64B}" dt="2023-03-27T14:35:14.204" v="44886" actId="478"/>
          <ac:spMkLst>
            <pc:docMk/>
            <pc:sldMk cId="2310441659" sldId="328"/>
            <ac:spMk id="8" creationId="{BDD0930A-F1B4-9F81-48AB-7562EF42A16B}"/>
          </ac:spMkLst>
        </pc:spChg>
        <pc:spChg chg="add del">
          <ac:chgData name="SOUBIROUSE Florence" userId="d613efa7-4fa4-4877-a5ca-ebaffbf1c570" providerId="ADAL" clId="{0342414F-FC5E-4EAF-939B-DC3B9BD2F64B}" dt="2023-03-29T16:04:44.746" v="45925" actId="478"/>
          <ac:spMkLst>
            <pc:docMk/>
            <pc:sldMk cId="2310441659" sldId="328"/>
            <ac:spMk id="8" creationId="{FBEA563B-D2EC-B6F9-C747-D28959C2F3A8}"/>
          </ac:spMkLst>
        </pc:spChg>
        <pc:spChg chg="add del">
          <ac:chgData name="SOUBIROUSE Florence" userId="d613efa7-4fa4-4877-a5ca-ebaffbf1c570" providerId="ADAL" clId="{0342414F-FC5E-4EAF-939B-DC3B9BD2F64B}" dt="2023-03-15T10:14:14.108" v="20992" actId="22"/>
          <ac:spMkLst>
            <pc:docMk/>
            <pc:sldMk cId="2310441659" sldId="328"/>
            <ac:spMk id="9" creationId="{28C6EA7B-AD16-C8CB-DAF9-89FCD20FA61C}"/>
          </ac:spMkLst>
        </pc:spChg>
        <pc:spChg chg="add del mod">
          <ac:chgData name="SOUBIROUSE Florence" userId="d613efa7-4fa4-4877-a5ca-ebaffbf1c570" providerId="ADAL" clId="{0342414F-FC5E-4EAF-939B-DC3B9BD2F64B}" dt="2023-03-27T13:39:12.900" v="44374" actId="478"/>
          <ac:spMkLst>
            <pc:docMk/>
            <pc:sldMk cId="2310441659" sldId="328"/>
            <ac:spMk id="9" creationId="{75405EB3-3C83-09C4-87D6-51F129DBF227}"/>
          </ac:spMkLst>
        </pc:spChg>
        <pc:spChg chg="add del mod">
          <ac:chgData name="SOUBIROUSE Florence" userId="d613efa7-4fa4-4877-a5ca-ebaffbf1c570" providerId="ADAL" clId="{0342414F-FC5E-4EAF-939B-DC3B9BD2F64B}" dt="2023-03-10T08:47:37.522" v="16738" actId="478"/>
          <ac:spMkLst>
            <pc:docMk/>
            <pc:sldMk cId="2310441659" sldId="328"/>
            <ac:spMk id="9" creationId="{F6921E2A-72E4-C818-368B-833BAC9D6285}"/>
          </ac:spMkLst>
        </pc:spChg>
        <pc:spChg chg="add del">
          <ac:chgData name="SOUBIROUSE Florence" userId="d613efa7-4fa4-4877-a5ca-ebaffbf1c570" providerId="ADAL" clId="{0342414F-FC5E-4EAF-939B-DC3B9BD2F64B}" dt="2023-03-27T15:01:56.893" v="45216" actId="478"/>
          <ac:spMkLst>
            <pc:docMk/>
            <pc:sldMk cId="2310441659" sldId="328"/>
            <ac:spMk id="10" creationId="{32920904-97B3-CAE4-1A49-0B33CE5DC09A}"/>
          </ac:spMkLst>
        </pc:spChg>
        <pc:spChg chg="add del mod">
          <ac:chgData name="SOUBIROUSE Florence" userId="d613efa7-4fa4-4877-a5ca-ebaffbf1c570" providerId="ADAL" clId="{0342414F-FC5E-4EAF-939B-DC3B9BD2F64B}" dt="2023-03-10T08:48:35.599" v="16742" actId="478"/>
          <ac:spMkLst>
            <pc:docMk/>
            <pc:sldMk cId="2310441659" sldId="328"/>
            <ac:spMk id="10" creationId="{796CB6DB-A32D-245F-66C1-B8F4464BF4FD}"/>
          </ac:spMkLst>
        </pc:spChg>
        <pc:spChg chg="add del mod">
          <ac:chgData name="SOUBIROUSE Florence" userId="d613efa7-4fa4-4877-a5ca-ebaffbf1c570" providerId="ADAL" clId="{0342414F-FC5E-4EAF-939B-DC3B9BD2F64B}" dt="2023-03-27T15:12:12.236" v="45372" actId="478"/>
          <ac:spMkLst>
            <pc:docMk/>
            <pc:sldMk cId="2310441659" sldId="328"/>
            <ac:spMk id="11" creationId="{D3825891-3816-9C40-670D-7A39073F14FC}"/>
          </ac:spMkLst>
        </pc:spChg>
        <pc:spChg chg="add del">
          <ac:chgData name="SOUBIROUSE Florence" userId="d613efa7-4fa4-4877-a5ca-ebaffbf1c570" providerId="ADAL" clId="{0342414F-FC5E-4EAF-939B-DC3B9BD2F64B}" dt="2023-03-27T15:25:47.449" v="45521" actId="478"/>
          <ac:spMkLst>
            <pc:docMk/>
            <pc:sldMk cId="2310441659" sldId="328"/>
            <ac:spMk id="12" creationId="{A613F995-8C1C-F040-D99D-AACB4DB135DF}"/>
          </ac:spMkLst>
        </pc:spChg>
        <pc:spChg chg="del mod">
          <ac:chgData name="SOUBIROUSE Florence" userId="d613efa7-4fa4-4877-a5ca-ebaffbf1c570" providerId="ADAL" clId="{0342414F-FC5E-4EAF-939B-DC3B9BD2F64B}" dt="2023-03-07T14:49:00.726" v="15752" actId="478"/>
          <ac:spMkLst>
            <pc:docMk/>
            <pc:sldMk cId="2310441659" sldId="328"/>
            <ac:spMk id="19" creationId="{31F6FC63-9B63-666C-574B-342277B7A9F7}"/>
          </ac:spMkLst>
        </pc:spChg>
        <pc:spChg chg="del mod">
          <ac:chgData name="SOUBIROUSE Florence" userId="d613efa7-4fa4-4877-a5ca-ebaffbf1c570" providerId="ADAL" clId="{0342414F-FC5E-4EAF-939B-DC3B9BD2F64B}" dt="2023-03-07T14:49:16.024" v="15755" actId="478"/>
          <ac:spMkLst>
            <pc:docMk/>
            <pc:sldMk cId="2310441659" sldId="328"/>
            <ac:spMk id="21" creationId="{70D81D7E-49B7-D925-5A1D-6FC627793A89}"/>
          </ac:spMkLst>
        </pc:spChg>
        <pc:picChg chg="mod">
          <ac:chgData name="SOUBIROUSE Florence" userId="d613efa7-4fa4-4877-a5ca-ebaffbf1c570" providerId="ADAL" clId="{0342414F-FC5E-4EAF-939B-DC3B9BD2F64B}" dt="2023-03-27T14:29:18.182" v="44834" actId="1076"/>
          <ac:picMkLst>
            <pc:docMk/>
            <pc:sldMk cId="2310441659" sldId="328"/>
            <ac:picMk id="5" creationId="{00000000-0000-0000-0000-000000000000}"/>
          </ac:picMkLst>
        </pc:picChg>
        <pc:picChg chg="add del mod">
          <ac:chgData name="SOUBIROUSE Florence" userId="d613efa7-4fa4-4877-a5ca-ebaffbf1c570" providerId="ADAL" clId="{0342414F-FC5E-4EAF-939B-DC3B9BD2F64B}" dt="2023-03-16T14:16:48.377" v="22466" actId="478"/>
          <ac:picMkLst>
            <pc:docMk/>
            <pc:sldMk cId="2310441659" sldId="328"/>
            <ac:picMk id="8" creationId="{6CE82567-A1DC-D968-82FE-C2C8D3C4ECD7}"/>
          </ac:picMkLst>
        </pc:picChg>
        <pc:picChg chg="add del mod">
          <ac:chgData name="SOUBIROUSE Florence" userId="d613efa7-4fa4-4877-a5ca-ebaffbf1c570" providerId="ADAL" clId="{0342414F-FC5E-4EAF-939B-DC3B9BD2F64B}" dt="2023-03-16T13:57:54.412" v="22465" actId="478"/>
          <ac:picMkLst>
            <pc:docMk/>
            <pc:sldMk cId="2310441659" sldId="328"/>
            <ac:picMk id="10" creationId="{5A493FCD-4241-C78C-1E5A-9022ECDCDDB4}"/>
          </ac:picMkLst>
        </pc:picChg>
        <pc:picChg chg="add del mod">
          <ac:chgData name="SOUBIROUSE Florence" userId="d613efa7-4fa4-4877-a5ca-ebaffbf1c570" providerId="ADAL" clId="{0342414F-FC5E-4EAF-939B-DC3B9BD2F64B}" dt="2023-03-27T14:10:07.021" v="44432" actId="478"/>
          <ac:picMkLst>
            <pc:docMk/>
            <pc:sldMk cId="2310441659" sldId="328"/>
            <ac:picMk id="1026" creationId="{804470AF-847B-3B1D-48B1-01D9EFD0A3B0}"/>
          </ac:picMkLst>
        </pc:picChg>
        <pc:picChg chg="del">
          <ac:chgData name="SOUBIROUSE Florence" userId="d613efa7-4fa4-4877-a5ca-ebaffbf1c570" providerId="ADAL" clId="{0342414F-FC5E-4EAF-939B-DC3B9BD2F64B}" dt="2023-03-07T14:48:56.498" v="15750" actId="478"/>
          <ac:picMkLst>
            <pc:docMk/>
            <pc:sldMk cId="2310441659" sldId="328"/>
            <ac:picMk id="2060" creationId="{AE94FD73-A642-E3A4-D87C-6101B168ADFC}"/>
          </ac:picMkLst>
        </pc:picChg>
        <pc:picChg chg="del mod">
          <ac:chgData name="SOUBIROUSE Florence" userId="d613efa7-4fa4-4877-a5ca-ebaffbf1c570" providerId="ADAL" clId="{0342414F-FC5E-4EAF-939B-DC3B9BD2F64B}" dt="2023-03-07T14:52:47.888" v="15761" actId="478"/>
          <ac:picMkLst>
            <pc:docMk/>
            <pc:sldMk cId="2310441659" sldId="328"/>
            <ac:picMk id="2062" creationId="{9A0E2AD1-1819-1207-03D1-36A02F9547B9}"/>
          </ac:picMkLst>
        </pc:picChg>
        <pc:picChg chg="add mod">
          <ac:chgData name="SOUBIROUSE Florence" userId="d613efa7-4fa4-4877-a5ca-ebaffbf1c570" providerId="ADAL" clId="{0342414F-FC5E-4EAF-939B-DC3B9BD2F64B}" dt="2023-03-27T13:39:35.700" v="44377" actId="1076"/>
          <ac:picMkLst>
            <pc:docMk/>
            <pc:sldMk cId="2310441659" sldId="328"/>
            <ac:picMk id="3074" creationId="{80A207D8-B433-16A1-8DB2-2D1CA0D8CC0A}"/>
          </ac:picMkLst>
        </pc:picChg>
        <pc:picChg chg="add del mod">
          <ac:chgData name="SOUBIROUSE Florence" userId="d613efa7-4fa4-4877-a5ca-ebaffbf1c570" providerId="ADAL" clId="{0342414F-FC5E-4EAF-939B-DC3B9BD2F64B}" dt="2023-03-27T13:46:34.923" v="44385" actId="478"/>
          <ac:picMkLst>
            <pc:docMk/>
            <pc:sldMk cId="2310441659" sldId="328"/>
            <ac:picMk id="3076" creationId="{743B1E50-5811-F1A7-ECD8-53DCD705FAA7}"/>
          </ac:picMkLst>
        </pc:picChg>
        <pc:picChg chg="add mod">
          <ac:chgData name="SOUBIROUSE Florence" userId="d613efa7-4fa4-4877-a5ca-ebaffbf1c570" providerId="ADAL" clId="{0342414F-FC5E-4EAF-939B-DC3B9BD2F64B}" dt="2023-03-27T13:40:13.411" v="44383" actId="1076"/>
          <ac:picMkLst>
            <pc:docMk/>
            <pc:sldMk cId="2310441659" sldId="328"/>
            <ac:picMk id="3078" creationId="{1B5E485F-5C34-02DB-8B41-112A7B58639A}"/>
          </ac:picMkLst>
        </pc:picChg>
        <pc:picChg chg="add del mod">
          <ac:chgData name="SOUBIROUSE Florence" userId="d613efa7-4fa4-4877-a5ca-ebaffbf1c570" providerId="ADAL" clId="{0342414F-FC5E-4EAF-939B-DC3B9BD2F64B}" dt="2023-03-27T13:59:41.382" v="44392" actId="478"/>
          <ac:picMkLst>
            <pc:docMk/>
            <pc:sldMk cId="2310441659" sldId="328"/>
            <ac:picMk id="3080" creationId="{697D1803-B7DB-16A8-58A2-D959351819E8}"/>
          </ac:picMkLst>
        </pc:picChg>
        <pc:picChg chg="add mod">
          <ac:chgData name="SOUBIROUSE Florence" userId="d613efa7-4fa4-4877-a5ca-ebaffbf1c570" providerId="ADAL" clId="{0342414F-FC5E-4EAF-939B-DC3B9BD2F64B}" dt="2023-03-27T14:00:12.571" v="44395" actId="1076"/>
          <ac:picMkLst>
            <pc:docMk/>
            <pc:sldMk cId="2310441659" sldId="328"/>
            <ac:picMk id="3082" creationId="{D62F8E00-4586-CF77-BFFA-98F9D2001DED}"/>
          </ac:picMkLst>
        </pc:picChg>
        <pc:picChg chg="add mod">
          <ac:chgData name="SOUBIROUSE Florence" userId="d613efa7-4fa4-4877-a5ca-ebaffbf1c570" providerId="ADAL" clId="{0342414F-FC5E-4EAF-939B-DC3B9BD2F64B}" dt="2023-03-27T14:09:57.532" v="44431" actId="1076"/>
          <ac:picMkLst>
            <pc:docMk/>
            <pc:sldMk cId="2310441659" sldId="328"/>
            <ac:picMk id="3084" creationId="{C855D79F-1342-D44D-D144-7AC179D66886}"/>
          </ac:picMkLst>
        </pc:picChg>
        <pc:picChg chg="add mod">
          <ac:chgData name="SOUBIROUSE Florence" userId="d613efa7-4fa4-4877-a5ca-ebaffbf1c570" providerId="ADAL" clId="{0342414F-FC5E-4EAF-939B-DC3B9BD2F64B}" dt="2023-03-27T14:10:28.517" v="44434" actId="1076"/>
          <ac:picMkLst>
            <pc:docMk/>
            <pc:sldMk cId="2310441659" sldId="328"/>
            <ac:picMk id="3086" creationId="{9A60DCFB-93F9-C24A-C78C-B9C6B780B2A5}"/>
          </ac:picMkLst>
        </pc:picChg>
        <pc:picChg chg="add mod">
          <ac:chgData name="SOUBIROUSE Florence" userId="d613efa7-4fa4-4877-a5ca-ebaffbf1c570" providerId="ADAL" clId="{0342414F-FC5E-4EAF-939B-DC3B9BD2F64B}" dt="2023-03-27T14:10:46.373" v="44437" actId="1076"/>
          <ac:picMkLst>
            <pc:docMk/>
            <pc:sldMk cId="2310441659" sldId="328"/>
            <ac:picMk id="3088" creationId="{63368E3F-4DDC-DB46-784C-CEBD95684FE1}"/>
          </ac:picMkLst>
        </pc:picChg>
        <pc:picChg chg="add del mod">
          <ac:chgData name="SOUBIROUSE Florence" userId="d613efa7-4fa4-4877-a5ca-ebaffbf1c570" providerId="ADAL" clId="{0342414F-FC5E-4EAF-939B-DC3B9BD2F64B}" dt="2023-03-07T17:25:48.290" v="15773" actId="478"/>
          <ac:picMkLst>
            <pc:docMk/>
            <pc:sldMk cId="2310441659" sldId="328"/>
            <ac:picMk id="4098" creationId="{57BE1C9C-8818-E676-E020-9B2893539BFD}"/>
          </ac:picMkLst>
        </pc:picChg>
        <pc:picChg chg="add del mod">
          <ac:chgData name="SOUBIROUSE Florence" userId="d613efa7-4fa4-4877-a5ca-ebaffbf1c570" providerId="ADAL" clId="{0342414F-FC5E-4EAF-939B-DC3B9BD2F64B}" dt="2023-03-07T17:25:43.330" v="15772" actId="478"/>
          <ac:picMkLst>
            <pc:docMk/>
            <pc:sldMk cId="2310441659" sldId="328"/>
            <ac:picMk id="4100" creationId="{31A5CE43-16C1-F4F5-66B9-55ECDB21D903}"/>
          </ac:picMkLst>
        </pc:picChg>
        <pc:picChg chg="add del mod">
          <ac:chgData name="SOUBIROUSE Florence" userId="d613efa7-4fa4-4877-a5ca-ebaffbf1c570" providerId="ADAL" clId="{0342414F-FC5E-4EAF-939B-DC3B9BD2F64B}" dt="2023-03-07T17:27:43.255" v="15780" actId="478"/>
          <ac:picMkLst>
            <pc:docMk/>
            <pc:sldMk cId="2310441659" sldId="328"/>
            <ac:picMk id="4102" creationId="{BDCCBD62-F5A8-0995-42D7-0B3F27F84841}"/>
          </ac:picMkLst>
        </pc:picChg>
        <pc:picChg chg="add del mod">
          <ac:chgData name="SOUBIROUSE Florence" userId="d613efa7-4fa4-4877-a5ca-ebaffbf1c570" providerId="ADAL" clId="{0342414F-FC5E-4EAF-939B-DC3B9BD2F64B}" dt="2023-03-07T17:25:42.067" v="15771" actId="478"/>
          <ac:picMkLst>
            <pc:docMk/>
            <pc:sldMk cId="2310441659" sldId="328"/>
            <ac:picMk id="4104" creationId="{6F7FA861-BEC0-FDE5-000F-41C58C16097C}"/>
          </ac:picMkLst>
        </pc:picChg>
        <pc:picChg chg="add del mod">
          <ac:chgData name="SOUBIROUSE Florence" userId="d613efa7-4fa4-4877-a5ca-ebaffbf1c570" providerId="ADAL" clId="{0342414F-FC5E-4EAF-939B-DC3B9BD2F64B}" dt="2023-03-27T14:09:40.686" v="44429" actId="478"/>
          <ac:picMkLst>
            <pc:docMk/>
            <pc:sldMk cId="2310441659" sldId="328"/>
            <ac:picMk id="4106" creationId="{6631A4D5-11FF-DC10-BF2C-B334B384B564}"/>
          </ac:picMkLst>
        </pc:picChg>
        <pc:picChg chg="add del mod">
          <ac:chgData name="SOUBIROUSE Florence" userId="d613efa7-4fa4-4877-a5ca-ebaffbf1c570" providerId="ADAL" clId="{0342414F-FC5E-4EAF-939B-DC3B9BD2F64B}" dt="2023-03-07T17:27:35.377" v="15778" actId="478"/>
          <ac:picMkLst>
            <pc:docMk/>
            <pc:sldMk cId="2310441659" sldId="328"/>
            <ac:picMk id="4108" creationId="{D8A65847-C540-A2C9-EE5C-419E0D2EE06F}"/>
          </ac:picMkLst>
        </pc:picChg>
        <pc:picChg chg="add del mod">
          <ac:chgData name="SOUBIROUSE Florence" userId="d613efa7-4fa4-4877-a5ca-ebaffbf1c570" providerId="ADAL" clId="{0342414F-FC5E-4EAF-939B-DC3B9BD2F64B}" dt="2023-03-24T08:43:07.868" v="43975" actId="478"/>
          <ac:picMkLst>
            <pc:docMk/>
            <pc:sldMk cId="2310441659" sldId="328"/>
            <ac:picMk id="4110" creationId="{EB77D89B-7FDC-F6CD-D682-8E5B5B2262C9}"/>
          </ac:picMkLst>
        </pc:picChg>
        <pc:picChg chg="add del mod">
          <ac:chgData name="SOUBIROUSE Florence" userId="d613efa7-4fa4-4877-a5ca-ebaffbf1c570" providerId="ADAL" clId="{0342414F-FC5E-4EAF-939B-DC3B9BD2F64B}" dt="2023-03-27T14:10:32.606" v="44435" actId="478"/>
          <ac:picMkLst>
            <pc:docMk/>
            <pc:sldMk cId="2310441659" sldId="328"/>
            <ac:picMk id="4112" creationId="{126C5836-460F-A3E5-71BF-A740BDCB1E58}"/>
          </ac:picMkLst>
        </pc:picChg>
      </pc:sldChg>
      <pc:sldChg chg="addSp delSp modSp add mod">
        <pc:chgData name="SOUBIROUSE Florence" userId="d613efa7-4fa4-4877-a5ca-ebaffbf1c570" providerId="ADAL" clId="{0342414F-FC5E-4EAF-939B-DC3B9BD2F64B}" dt="2023-04-15T09:55:47.006" v="50848" actId="20577"/>
        <pc:sldMkLst>
          <pc:docMk/>
          <pc:sldMk cId="2680990122" sldId="329"/>
        </pc:sldMkLst>
        <pc:spChg chg="mod">
          <ac:chgData name="SOUBIROUSE Florence" userId="d613efa7-4fa4-4877-a5ca-ebaffbf1c570" providerId="ADAL" clId="{0342414F-FC5E-4EAF-939B-DC3B9BD2F64B}" dt="2023-04-13T09:01:49.614" v="47388" actId="14100"/>
          <ac:spMkLst>
            <pc:docMk/>
            <pc:sldMk cId="2680990122" sldId="329"/>
            <ac:spMk id="3" creationId="{CFB095E8-89BA-49F0-35F6-5B017B02E5CE}"/>
          </ac:spMkLst>
        </pc:spChg>
        <pc:spChg chg="del mod">
          <ac:chgData name="SOUBIROUSE Florence" userId="d613efa7-4fa4-4877-a5ca-ebaffbf1c570" providerId="ADAL" clId="{0342414F-FC5E-4EAF-939B-DC3B9BD2F64B}" dt="2023-03-09T09:26:45.375" v="16294" actId="478"/>
          <ac:spMkLst>
            <pc:docMk/>
            <pc:sldMk cId="2680990122" sldId="329"/>
            <ac:spMk id="4" creationId="{3387C8A1-E508-7BF3-9B0B-F8DB7A355139}"/>
          </ac:spMkLst>
        </pc:spChg>
        <pc:spChg chg="mod">
          <ac:chgData name="SOUBIROUSE Florence" userId="d613efa7-4fa4-4877-a5ca-ebaffbf1c570" providerId="ADAL" clId="{0342414F-FC5E-4EAF-939B-DC3B9BD2F64B}" dt="2023-03-27T12:55:02.031" v="44292" actId="1076"/>
          <ac:spMkLst>
            <pc:docMk/>
            <pc:sldMk cId="2680990122" sldId="329"/>
            <ac:spMk id="5" creationId="{6D607B45-04B6-94A4-ACE8-63D94C524070}"/>
          </ac:spMkLst>
        </pc:spChg>
        <pc:spChg chg="mod">
          <ac:chgData name="SOUBIROUSE Florence" userId="d613efa7-4fa4-4877-a5ca-ebaffbf1c570" providerId="ADAL" clId="{0342414F-FC5E-4EAF-939B-DC3B9BD2F64B}" dt="2023-03-27T12:55:08.240" v="44294" actId="14100"/>
          <ac:spMkLst>
            <pc:docMk/>
            <pc:sldMk cId="2680990122" sldId="329"/>
            <ac:spMk id="6" creationId="{76BDB7B9-3C8D-3A50-73F7-7F51AF00CF5D}"/>
          </ac:spMkLst>
        </pc:spChg>
        <pc:spChg chg="add del mod">
          <ac:chgData name="SOUBIROUSE Florence" userId="d613efa7-4fa4-4877-a5ca-ebaffbf1c570" providerId="ADAL" clId="{0342414F-FC5E-4EAF-939B-DC3B9BD2F64B}" dt="2023-04-15T09:55:47.006" v="50848" actId="20577"/>
          <ac:spMkLst>
            <pc:docMk/>
            <pc:sldMk cId="2680990122" sldId="329"/>
            <ac:spMk id="10" creationId="{2FCA2FED-5A18-5DAA-B74D-504EF5DCEFA8}"/>
          </ac:spMkLst>
        </pc:spChg>
        <pc:picChg chg="add del mod">
          <ac:chgData name="SOUBIROUSE Florence" userId="d613efa7-4fa4-4877-a5ca-ebaffbf1c570" providerId="ADAL" clId="{0342414F-FC5E-4EAF-939B-DC3B9BD2F64B}" dt="2023-04-13T09:09:30.228" v="47469" actId="478"/>
          <ac:picMkLst>
            <pc:docMk/>
            <pc:sldMk cId="2680990122" sldId="329"/>
            <ac:picMk id="4" creationId="{B17A6B76-99D6-A2B4-B202-26E20A16C3E7}"/>
          </ac:picMkLst>
        </pc:picChg>
        <pc:picChg chg="add mod">
          <ac:chgData name="SOUBIROUSE Florence" userId="d613efa7-4fa4-4877-a5ca-ebaffbf1c570" providerId="ADAL" clId="{0342414F-FC5E-4EAF-939B-DC3B9BD2F64B}" dt="2023-04-13T09:53:24.902" v="47645" actId="18131"/>
          <ac:picMkLst>
            <pc:docMk/>
            <pc:sldMk cId="2680990122" sldId="329"/>
            <ac:picMk id="1026" creationId="{3F3B0E7A-A7F9-DB99-4ADA-665E79089E8E}"/>
          </ac:picMkLst>
        </pc:picChg>
        <pc:picChg chg="add mod">
          <ac:chgData name="SOUBIROUSE Florence" userId="d613efa7-4fa4-4877-a5ca-ebaffbf1c570" providerId="ADAL" clId="{0342414F-FC5E-4EAF-939B-DC3B9BD2F64B}" dt="2023-04-13T09:51:41.067" v="47644" actId="1076"/>
          <ac:picMkLst>
            <pc:docMk/>
            <pc:sldMk cId="2680990122" sldId="329"/>
            <ac:picMk id="1028" creationId="{DEA296F2-B3CC-2E2A-6557-3368597FE463}"/>
          </ac:picMkLst>
        </pc:picChg>
        <pc:picChg chg="add del mod">
          <ac:chgData name="SOUBIROUSE Florence" userId="d613efa7-4fa4-4877-a5ca-ebaffbf1c570" providerId="ADAL" clId="{0342414F-FC5E-4EAF-939B-DC3B9BD2F64B}" dt="2023-04-13T09:07:09.747" v="47449" actId="478"/>
          <ac:picMkLst>
            <pc:docMk/>
            <pc:sldMk cId="2680990122" sldId="329"/>
            <ac:picMk id="1030" creationId="{FF47C49E-4ACC-B100-1D32-D20BD694B599}"/>
          </ac:picMkLst>
        </pc:picChg>
        <pc:picChg chg="add del mod">
          <ac:chgData name="SOUBIROUSE Florence" userId="d613efa7-4fa4-4877-a5ca-ebaffbf1c570" providerId="ADAL" clId="{0342414F-FC5E-4EAF-939B-DC3B9BD2F64B}" dt="2023-04-13T09:08:24.556" v="47459" actId="478"/>
          <ac:picMkLst>
            <pc:docMk/>
            <pc:sldMk cId="2680990122" sldId="329"/>
            <ac:picMk id="1032" creationId="{CD705173-6A2F-0DF9-E746-74E8BE7B802C}"/>
          </ac:picMkLst>
        </pc:picChg>
        <pc:picChg chg="add del mod">
          <ac:chgData name="SOUBIROUSE Florence" userId="d613efa7-4fa4-4877-a5ca-ebaffbf1c570" providerId="ADAL" clId="{0342414F-FC5E-4EAF-939B-DC3B9BD2F64B}" dt="2023-03-17T09:52:04.684" v="23500" actId="478"/>
          <ac:picMkLst>
            <pc:docMk/>
            <pc:sldMk cId="2680990122" sldId="329"/>
            <ac:picMk id="2050" creationId="{621EA4BD-0DBD-7A1E-3C9D-89394517152D}"/>
          </ac:picMkLst>
        </pc:picChg>
        <pc:picChg chg="add del mod">
          <ac:chgData name="SOUBIROUSE Florence" userId="d613efa7-4fa4-4877-a5ca-ebaffbf1c570" providerId="ADAL" clId="{0342414F-FC5E-4EAF-939B-DC3B9BD2F64B}" dt="2023-03-17T09:52:20.950" v="23503" actId="478"/>
          <ac:picMkLst>
            <pc:docMk/>
            <pc:sldMk cId="2680990122" sldId="329"/>
            <ac:picMk id="2052" creationId="{47398A63-C596-AA6A-227F-EBE551AE600F}"/>
          </ac:picMkLst>
        </pc:picChg>
        <pc:picChg chg="add del mod">
          <ac:chgData name="SOUBIROUSE Florence" userId="d613efa7-4fa4-4877-a5ca-ebaffbf1c570" providerId="ADAL" clId="{0342414F-FC5E-4EAF-939B-DC3B9BD2F64B}" dt="2023-03-17T09:52:33.845" v="23506" actId="478"/>
          <ac:picMkLst>
            <pc:docMk/>
            <pc:sldMk cId="2680990122" sldId="329"/>
            <ac:picMk id="2054" creationId="{72FDF8B1-786B-2A41-AC1C-34499F67132E}"/>
          </ac:picMkLst>
        </pc:picChg>
        <pc:picChg chg="add del mod">
          <ac:chgData name="SOUBIROUSE Florence" userId="d613efa7-4fa4-4877-a5ca-ebaffbf1c570" providerId="ADAL" clId="{0342414F-FC5E-4EAF-939B-DC3B9BD2F64B}" dt="2023-03-17T09:51:42.743" v="23497" actId="478"/>
          <ac:picMkLst>
            <pc:docMk/>
            <pc:sldMk cId="2680990122" sldId="329"/>
            <ac:picMk id="2056" creationId="{CB5450A7-3041-B084-5F90-0E1FACC4C057}"/>
          </ac:picMkLst>
        </pc:picChg>
        <pc:picChg chg="add del mod">
          <ac:chgData name="SOUBIROUSE Florence" userId="d613efa7-4fa4-4877-a5ca-ebaffbf1c570" providerId="ADAL" clId="{0342414F-FC5E-4EAF-939B-DC3B9BD2F64B}" dt="2023-04-13T09:00:49.776" v="47357" actId="478"/>
          <ac:picMkLst>
            <pc:docMk/>
            <pc:sldMk cId="2680990122" sldId="329"/>
            <ac:picMk id="4098" creationId="{6C01C0DE-CE75-EE4D-5365-82D3BAC3D38A}"/>
          </ac:picMkLst>
        </pc:picChg>
        <pc:picChg chg="add mod">
          <ac:chgData name="SOUBIROUSE Florence" userId="d613efa7-4fa4-4877-a5ca-ebaffbf1c570" providerId="ADAL" clId="{0342414F-FC5E-4EAF-939B-DC3B9BD2F64B}" dt="2023-03-27T12:57:19.887" v="44296" actId="1076"/>
          <ac:picMkLst>
            <pc:docMk/>
            <pc:sldMk cId="2680990122" sldId="329"/>
            <ac:picMk id="4100" creationId="{7AB8FFC3-0EF3-1C20-EDB2-32D06C455EAE}"/>
          </ac:picMkLst>
        </pc:picChg>
        <pc:picChg chg="add mod">
          <ac:chgData name="SOUBIROUSE Florence" userId="d613efa7-4fa4-4877-a5ca-ebaffbf1c570" providerId="ADAL" clId="{0342414F-FC5E-4EAF-939B-DC3B9BD2F64B}" dt="2023-03-31T09:22:15.428" v="47209" actId="1076"/>
          <ac:picMkLst>
            <pc:docMk/>
            <pc:sldMk cId="2680990122" sldId="329"/>
            <ac:picMk id="4102" creationId="{CCE805CB-9F5E-37D9-49CE-7AE65661C6D4}"/>
          </ac:picMkLst>
        </pc:picChg>
        <pc:picChg chg="del">
          <ac:chgData name="SOUBIROUSE Florence" userId="d613efa7-4fa4-4877-a5ca-ebaffbf1c570" providerId="ADAL" clId="{0342414F-FC5E-4EAF-939B-DC3B9BD2F64B}" dt="2023-03-09T09:26:37.459" v="16292" actId="478"/>
          <ac:picMkLst>
            <pc:docMk/>
            <pc:sldMk cId="2680990122" sldId="329"/>
            <ac:picMk id="4104" creationId="{8CCF6759-441A-06A4-2898-FBFB31B5787E}"/>
          </ac:picMkLst>
        </pc:picChg>
        <pc:picChg chg="add mod">
          <ac:chgData name="SOUBIROUSE Florence" userId="d613efa7-4fa4-4877-a5ca-ebaffbf1c570" providerId="ADAL" clId="{0342414F-FC5E-4EAF-939B-DC3B9BD2F64B}" dt="2023-04-13T09:12:59.505" v="47480" actId="14100"/>
          <ac:picMkLst>
            <pc:docMk/>
            <pc:sldMk cId="2680990122" sldId="329"/>
            <ac:picMk id="4104" creationId="{E91E431E-10A7-2E04-9B8E-AA3B92BC1422}"/>
          </ac:picMkLst>
        </pc:picChg>
        <pc:picChg chg="del mod">
          <ac:chgData name="SOUBIROUSE Florence" userId="d613efa7-4fa4-4877-a5ca-ebaffbf1c570" providerId="ADAL" clId="{0342414F-FC5E-4EAF-939B-DC3B9BD2F64B}" dt="2023-03-09T09:42:03.988" v="16304" actId="478"/>
          <ac:picMkLst>
            <pc:docMk/>
            <pc:sldMk cId="2680990122" sldId="329"/>
            <ac:picMk id="4106" creationId="{2BE5E1FE-CF55-C4FF-B564-570B1D57763A}"/>
          </ac:picMkLst>
        </pc:picChg>
      </pc:sldChg>
      <pc:sldChg chg="modSp mod">
        <pc:chgData name="SOUBIROUSE Florence" userId="d613efa7-4fa4-4877-a5ca-ebaffbf1c570" providerId="ADAL" clId="{0342414F-FC5E-4EAF-939B-DC3B9BD2F64B}" dt="2023-03-27T11:11:29.730" v="44160" actId="1076"/>
        <pc:sldMkLst>
          <pc:docMk/>
          <pc:sldMk cId="3450001259" sldId="330"/>
        </pc:sldMkLst>
        <pc:spChg chg="mod">
          <ac:chgData name="SOUBIROUSE Florence" userId="d613efa7-4fa4-4877-a5ca-ebaffbf1c570" providerId="ADAL" clId="{0342414F-FC5E-4EAF-939B-DC3B9BD2F64B}" dt="2023-03-27T09:59:52.739" v="44147" actId="14100"/>
          <ac:spMkLst>
            <pc:docMk/>
            <pc:sldMk cId="3450001259" sldId="330"/>
            <ac:spMk id="3" creationId="{F3A54349-8CE2-B66F-B06D-00617A0CAB3C}"/>
          </ac:spMkLst>
        </pc:spChg>
        <pc:spChg chg="mod">
          <ac:chgData name="SOUBIROUSE Florence" userId="d613efa7-4fa4-4877-a5ca-ebaffbf1c570" providerId="ADAL" clId="{0342414F-FC5E-4EAF-939B-DC3B9BD2F64B}" dt="2023-03-27T09:58:41.136" v="44143" actId="14100"/>
          <ac:spMkLst>
            <pc:docMk/>
            <pc:sldMk cId="3450001259" sldId="330"/>
            <ac:spMk id="6" creationId="{CE8EFB92-F629-B8D3-DEA1-43AD22600E1C}"/>
          </ac:spMkLst>
        </pc:spChg>
        <pc:spChg chg="mod">
          <ac:chgData name="SOUBIROUSE Florence" userId="d613efa7-4fa4-4877-a5ca-ebaffbf1c570" providerId="ADAL" clId="{0342414F-FC5E-4EAF-939B-DC3B9BD2F64B}" dt="2023-03-27T11:10:39.069" v="44159" actId="14100"/>
          <ac:spMkLst>
            <pc:docMk/>
            <pc:sldMk cId="3450001259" sldId="330"/>
            <ac:spMk id="7" creationId="{2C9DED2C-3E18-09E1-D851-B15A097FF030}"/>
          </ac:spMkLst>
        </pc:spChg>
        <pc:picChg chg="mod">
          <ac:chgData name="SOUBIROUSE Florence" userId="d613efa7-4fa4-4877-a5ca-ebaffbf1c570" providerId="ADAL" clId="{0342414F-FC5E-4EAF-939B-DC3B9BD2F64B}" dt="2023-03-27T11:11:29.730" v="44160" actId="1076"/>
          <ac:picMkLst>
            <pc:docMk/>
            <pc:sldMk cId="3450001259" sldId="330"/>
            <ac:picMk id="1052" creationId="{01E5339A-44EE-EEAD-C8D3-1DCD7640C832}"/>
          </ac:picMkLst>
        </pc:picChg>
        <pc:picChg chg="mod">
          <ac:chgData name="SOUBIROUSE Florence" userId="d613efa7-4fa4-4877-a5ca-ebaffbf1c570" providerId="ADAL" clId="{0342414F-FC5E-4EAF-939B-DC3B9BD2F64B}" dt="2023-03-27T11:11:29.730" v="44160" actId="1076"/>
          <ac:picMkLst>
            <pc:docMk/>
            <pc:sldMk cId="3450001259" sldId="330"/>
            <ac:picMk id="1056" creationId="{4361461D-CE8D-5C2A-C747-1E177C8DA0F4}"/>
          </ac:picMkLst>
        </pc:picChg>
        <pc:picChg chg="mod">
          <ac:chgData name="SOUBIROUSE Florence" userId="d613efa7-4fa4-4877-a5ca-ebaffbf1c570" providerId="ADAL" clId="{0342414F-FC5E-4EAF-939B-DC3B9BD2F64B}" dt="2023-03-27T11:11:29.730" v="44160" actId="1076"/>
          <ac:picMkLst>
            <pc:docMk/>
            <pc:sldMk cId="3450001259" sldId="330"/>
            <ac:picMk id="4102" creationId="{7C4493B9-5AD4-7AE5-2D5C-CC5FF7EDFB9B}"/>
          </ac:picMkLst>
        </pc:picChg>
      </pc:sldChg>
      <pc:sldChg chg="del">
        <pc:chgData name="SOUBIROUSE Florence" userId="d613efa7-4fa4-4877-a5ca-ebaffbf1c570" providerId="ADAL" clId="{0342414F-FC5E-4EAF-939B-DC3B9BD2F64B}" dt="2023-03-13T12:46:04.636" v="16996" actId="2696"/>
        <pc:sldMkLst>
          <pc:docMk/>
          <pc:sldMk cId="2664340317" sldId="331"/>
        </pc:sldMkLst>
      </pc:sldChg>
      <pc:sldChg chg="addSp delSp modSp add mod">
        <pc:chgData name="SOUBIROUSE Florence" userId="d613efa7-4fa4-4877-a5ca-ebaffbf1c570" providerId="ADAL" clId="{0342414F-FC5E-4EAF-939B-DC3B9BD2F64B}" dt="2023-04-07T08:05:05.714" v="47356" actId="20577"/>
        <pc:sldMkLst>
          <pc:docMk/>
          <pc:sldMk cId="3337429974" sldId="331"/>
        </pc:sldMkLst>
        <pc:spChg chg="add mod">
          <ac:chgData name="SOUBIROUSE Florence" userId="d613efa7-4fa4-4877-a5ca-ebaffbf1c570" providerId="ADAL" clId="{0342414F-FC5E-4EAF-939B-DC3B9BD2F64B}" dt="2023-03-31T08:56:13.326" v="47158" actId="1076"/>
          <ac:spMkLst>
            <pc:docMk/>
            <pc:sldMk cId="3337429974" sldId="331"/>
            <ac:spMk id="3" creationId="{34F73B77-E11C-6630-1606-524823C4E94B}"/>
          </ac:spMkLst>
        </pc:spChg>
        <pc:spChg chg="mod">
          <ac:chgData name="SOUBIROUSE Florence" userId="d613efa7-4fa4-4877-a5ca-ebaffbf1c570" providerId="ADAL" clId="{0342414F-FC5E-4EAF-939B-DC3B9BD2F64B}" dt="2023-03-27T12:47:01.132" v="44248" actId="1076"/>
          <ac:spMkLst>
            <pc:docMk/>
            <pc:sldMk cId="3337429974" sldId="331"/>
            <ac:spMk id="4" creationId="{CB1833C1-9770-DE0C-1315-E8CC8077E1D9}"/>
          </ac:spMkLst>
        </pc:spChg>
        <pc:spChg chg="mod">
          <ac:chgData name="SOUBIROUSE Florence" userId="d613efa7-4fa4-4877-a5ca-ebaffbf1c570" providerId="ADAL" clId="{0342414F-FC5E-4EAF-939B-DC3B9BD2F64B}" dt="2023-03-27T12:47:20.146" v="44250" actId="14100"/>
          <ac:spMkLst>
            <pc:docMk/>
            <pc:sldMk cId="3337429974" sldId="331"/>
            <ac:spMk id="6" creationId="{881A7860-1A3F-BA61-22E8-CFB64117FF75}"/>
          </ac:spMkLst>
        </pc:spChg>
        <pc:spChg chg="mod">
          <ac:chgData name="SOUBIROUSE Florence" userId="d613efa7-4fa4-4877-a5ca-ebaffbf1c570" providerId="ADAL" clId="{0342414F-FC5E-4EAF-939B-DC3B9BD2F64B}" dt="2023-04-07T08:05:05.714" v="47356" actId="20577"/>
          <ac:spMkLst>
            <pc:docMk/>
            <pc:sldMk cId="3337429974" sldId="331"/>
            <ac:spMk id="7" creationId="{9192DB7C-79F6-4F25-F9FE-AE21A70822F9}"/>
          </ac:spMkLst>
        </pc:spChg>
        <pc:spChg chg="add del mod">
          <ac:chgData name="SOUBIROUSE Florence" userId="d613efa7-4fa4-4877-a5ca-ebaffbf1c570" providerId="ADAL" clId="{0342414F-FC5E-4EAF-939B-DC3B9BD2F64B}" dt="2023-03-31T09:18:38.955" v="47190" actId="478"/>
          <ac:spMkLst>
            <pc:docMk/>
            <pc:sldMk cId="3337429974" sldId="331"/>
            <ac:spMk id="8" creationId="{E20C6174-ABA1-2320-99B1-5C5057110681}"/>
          </ac:spMkLst>
        </pc:spChg>
        <pc:spChg chg="add del mod">
          <ac:chgData name="SOUBIROUSE Florence" userId="d613efa7-4fa4-4877-a5ca-ebaffbf1c570" providerId="ADAL" clId="{0342414F-FC5E-4EAF-939B-DC3B9BD2F64B}" dt="2023-03-20T14:57:21.555" v="26272" actId="478"/>
          <ac:spMkLst>
            <pc:docMk/>
            <pc:sldMk cId="3337429974" sldId="331"/>
            <ac:spMk id="8" creationId="{F949D7EA-B8E6-1F89-68C6-8F533304D869}"/>
          </ac:spMkLst>
        </pc:spChg>
        <pc:spChg chg="add mod">
          <ac:chgData name="SOUBIROUSE Florence" userId="d613efa7-4fa4-4877-a5ca-ebaffbf1c570" providerId="ADAL" clId="{0342414F-FC5E-4EAF-939B-DC3B9BD2F64B}" dt="2023-03-27T12:48:43.062" v="44261" actId="20577"/>
          <ac:spMkLst>
            <pc:docMk/>
            <pc:sldMk cId="3337429974" sldId="331"/>
            <ac:spMk id="9" creationId="{955BC76C-6278-53F1-87FE-0FEA527F5CD5}"/>
          </ac:spMkLst>
        </pc:spChg>
        <pc:spChg chg="mod">
          <ac:chgData name="SOUBIROUSE Florence" userId="d613efa7-4fa4-4877-a5ca-ebaffbf1c570" providerId="ADAL" clId="{0342414F-FC5E-4EAF-939B-DC3B9BD2F64B}" dt="2023-03-23T18:42:37.177" v="38332" actId="1076"/>
          <ac:spMkLst>
            <pc:docMk/>
            <pc:sldMk cId="3337429974" sldId="331"/>
            <ac:spMk id="10" creationId="{CD2FBDDF-7E97-BB8A-CECD-A843DBC6CC41}"/>
          </ac:spMkLst>
        </pc:spChg>
        <pc:spChg chg="add del">
          <ac:chgData name="SOUBIROUSE Florence" userId="d613efa7-4fa4-4877-a5ca-ebaffbf1c570" providerId="ADAL" clId="{0342414F-FC5E-4EAF-939B-DC3B9BD2F64B}" dt="2023-03-20T15:57:35.333" v="26922" actId="478"/>
          <ac:spMkLst>
            <pc:docMk/>
            <pc:sldMk cId="3337429974" sldId="331"/>
            <ac:spMk id="11" creationId="{01E55101-005C-7DC9-5A72-FAF7BF162461}"/>
          </ac:spMkLst>
        </pc:spChg>
        <pc:spChg chg="del mod">
          <ac:chgData name="SOUBIROUSE Florence" userId="d613efa7-4fa4-4877-a5ca-ebaffbf1c570" providerId="ADAL" clId="{0342414F-FC5E-4EAF-939B-DC3B9BD2F64B}" dt="2023-03-16T16:31:16.743" v="23253" actId="478"/>
          <ac:spMkLst>
            <pc:docMk/>
            <pc:sldMk cId="3337429974" sldId="331"/>
            <ac:spMk id="12" creationId="{198E52B4-9DDE-E53B-3151-048F5C32AC78}"/>
          </ac:spMkLst>
        </pc:spChg>
        <pc:spChg chg="add del mod">
          <ac:chgData name="SOUBIROUSE Florence" userId="d613efa7-4fa4-4877-a5ca-ebaffbf1c570" providerId="ADAL" clId="{0342414F-FC5E-4EAF-939B-DC3B9BD2F64B}" dt="2023-03-20T16:00:11.474" v="26930" actId="478"/>
          <ac:spMkLst>
            <pc:docMk/>
            <pc:sldMk cId="3337429974" sldId="331"/>
            <ac:spMk id="12" creationId="{7846D729-66D0-83EC-3B28-0B3E810FC486}"/>
          </ac:spMkLst>
        </pc:spChg>
        <pc:spChg chg="del mod">
          <ac:chgData name="SOUBIROUSE Florence" userId="d613efa7-4fa4-4877-a5ca-ebaffbf1c570" providerId="ADAL" clId="{0342414F-FC5E-4EAF-939B-DC3B9BD2F64B}" dt="2023-03-16T17:44:13.686" v="23257" actId="478"/>
          <ac:spMkLst>
            <pc:docMk/>
            <pc:sldMk cId="3337429974" sldId="331"/>
            <ac:spMk id="13" creationId="{8394C13A-ADF0-2BA6-BF71-F7ED49561D84}"/>
          </ac:spMkLst>
        </pc:spChg>
        <pc:spChg chg="add del">
          <ac:chgData name="SOUBIROUSE Florence" userId="d613efa7-4fa4-4877-a5ca-ebaffbf1c570" providerId="ADAL" clId="{0342414F-FC5E-4EAF-939B-DC3B9BD2F64B}" dt="2023-03-23T18:22:06.029" v="37078" actId="478"/>
          <ac:spMkLst>
            <pc:docMk/>
            <pc:sldMk cId="3337429974" sldId="331"/>
            <ac:spMk id="13" creationId="{C3F91ACE-872D-4A82-9FFB-22FFA2425E2D}"/>
          </ac:spMkLst>
        </pc:spChg>
        <pc:picChg chg="mod">
          <ac:chgData name="SOUBIROUSE Florence" userId="d613efa7-4fa4-4877-a5ca-ebaffbf1c570" providerId="ADAL" clId="{0342414F-FC5E-4EAF-939B-DC3B9BD2F64B}" dt="2023-03-20T15:59:34.371" v="26926" actId="1076"/>
          <ac:picMkLst>
            <pc:docMk/>
            <pc:sldMk cId="3337429974" sldId="331"/>
            <ac:picMk id="5" creationId="{00000000-0000-0000-0000-000000000000}"/>
          </ac:picMkLst>
        </pc:picChg>
        <pc:picChg chg="add del mod">
          <ac:chgData name="SOUBIROUSE Florence" userId="d613efa7-4fa4-4877-a5ca-ebaffbf1c570" providerId="ADAL" clId="{0342414F-FC5E-4EAF-939B-DC3B9BD2F64B}" dt="2023-03-17T09:07:27.929" v="23356" actId="478"/>
          <ac:picMkLst>
            <pc:docMk/>
            <pc:sldMk cId="3337429974" sldId="331"/>
            <ac:picMk id="1026" creationId="{960F8A49-C63A-3663-C03B-3FCB87C57409}"/>
          </ac:picMkLst>
        </pc:picChg>
        <pc:picChg chg="add del mod">
          <ac:chgData name="SOUBIROUSE Florence" userId="d613efa7-4fa4-4877-a5ca-ebaffbf1c570" providerId="ADAL" clId="{0342414F-FC5E-4EAF-939B-DC3B9BD2F64B}" dt="2023-03-17T08:00:45.646" v="23285" actId="478"/>
          <ac:picMkLst>
            <pc:docMk/>
            <pc:sldMk cId="3337429974" sldId="331"/>
            <ac:picMk id="1028" creationId="{C37836D1-9A2E-C9F8-437B-EB904F25B1A1}"/>
          </ac:picMkLst>
        </pc:picChg>
        <pc:picChg chg="add del mod">
          <ac:chgData name="SOUBIROUSE Florence" userId="d613efa7-4fa4-4877-a5ca-ebaffbf1c570" providerId="ADAL" clId="{0342414F-FC5E-4EAF-939B-DC3B9BD2F64B}" dt="2023-03-17T09:08:49.552" v="23366" actId="478"/>
          <ac:picMkLst>
            <pc:docMk/>
            <pc:sldMk cId="3337429974" sldId="331"/>
            <ac:picMk id="1030" creationId="{37F6FBCB-C0EB-E77B-FDF9-42A5A785DB57}"/>
          </ac:picMkLst>
        </pc:picChg>
        <pc:picChg chg="add del mod">
          <ac:chgData name="SOUBIROUSE Florence" userId="d613efa7-4fa4-4877-a5ca-ebaffbf1c570" providerId="ADAL" clId="{0342414F-FC5E-4EAF-939B-DC3B9BD2F64B}" dt="2023-03-17T09:00:21.804" v="23341" actId="478"/>
          <ac:picMkLst>
            <pc:docMk/>
            <pc:sldMk cId="3337429974" sldId="331"/>
            <ac:picMk id="1032" creationId="{75621444-A89A-E2E9-5F9C-2066BCE1BB7E}"/>
          </ac:picMkLst>
        </pc:picChg>
        <pc:picChg chg="add mod">
          <ac:chgData name="SOUBIROUSE Florence" userId="d613efa7-4fa4-4877-a5ca-ebaffbf1c570" providerId="ADAL" clId="{0342414F-FC5E-4EAF-939B-DC3B9BD2F64B}" dt="2023-03-27T12:48:12.423" v="44256" actId="1076"/>
          <ac:picMkLst>
            <pc:docMk/>
            <pc:sldMk cId="3337429974" sldId="331"/>
            <ac:picMk id="1034" creationId="{21981EE0-2BC6-6A61-8A50-04CE71552D06}"/>
          </ac:picMkLst>
        </pc:picChg>
        <pc:picChg chg="add del mod">
          <ac:chgData name="SOUBIROUSE Florence" userId="d613efa7-4fa4-4877-a5ca-ebaffbf1c570" providerId="ADAL" clId="{0342414F-FC5E-4EAF-939B-DC3B9BD2F64B}" dt="2023-03-17T09:02:54.822" v="23347" actId="478"/>
          <ac:picMkLst>
            <pc:docMk/>
            <pc:sldMk cId="3337429974" sldId="331"/>
            <ac:picMk id="1036" creationId="{1B2EA6A9-38C8-DE6D-24B4-0184892537F6}"/>
          </ac:picMkLst>
        </pc:picChg>
        <pc:picChg chg="add mod">
          <ac:chgData name="SOUBIROUSE Florence" userId="d613efa7-4fa4-4877-a5ca-ebaffbf1c570" providerId="ADAL" clId="{0342414F-FC5E-4EAF-939B-DC3B9BD2F64B}" dt="2023-03-31T09:19:31.653" v="47195" actId="1076"/>
          <ac:picMkLst>
            <pc:docMk/>
            <pc:sldMk cId="3337429974" sldId="331"/>
            <ac:picMk id="1038" creationId="{7D134580-AD4F-7DC9-558D-CD8CA853FF49}"/>
          </ac:picMkLst>
        </pc:picChg>
        <pc:picChg chg="add mod">
          <ac:chgData name="SOUBIROUSE Florence" userId="d613efa7-4fa4-4877-a5ca-ebaffbf1c570" providerId="ADAL" clId="{0342414F-FC5E-4EAF-939B-DC3B9BD2F64B}" dt="2023-03-31T09:19:58.738" v="47198" actId="1076"/>
          <ac:picMkLst>
            <pc:docMk/>
            <pc:sldMk cId="3337429974" sldId="331"/>
            <ac:picMk id="1040" creationId="{E8C8319C-119E-74F9-4B91-4974F121EAA6}"/>
          </ac:picMkLst>
        </pc:picChg>
        <pc:picChg chg="add mod">
          <ac:chgData name="SOUBIROUSE Florence" userId="d613efa7-4fa4-4877-a5ca-ebaffbf1c570" providerId="ADAL" clId="{0342414F-FC5E-4EAF-939B-DC3B9BD2F64B}" dt="2023-03-31T09:19:04.622" v="47192" actId="1076"/>
          <ac:picMkLst>
            <pc:docMk/>
            <pc:sldMk cId="3337429974" sldId="331"/>
            <ac:picMk id="1042" creationId="{758E589E-A7C1-7A94-B10A-BF80DC6BA27E}"/>
          </ac:picMkLst>
        </pc:picChg>
        <pc:picChg chg="add mod">
          <ac:chgData name="SOUBIROUSE Florence" userId="d613efa7-4fa4-4877-a5ca-ebaffbf1c570" providerId="ADAL" clId="{0342414F-FC5E-4EAF-939B-DC3B9BD2F64B}" dt="2023-03-31T09:19:00.901" v="47191" actId="1076"/>
          <ac:picMkLst>
            <pc:docMk/>
            <pc:sldMk cId="3337429974" sldId="331"/>
            <ac:picMk id="1044" creationId="{688AE56C-1077-8A9C-9934-22416266ECD4}"/>
          </ac:picMkLst>
        </pc:picChg>
        <pc:picChg chg="add mod">
          <ac:chgData name="SOUBIROUSE Florence" userId="d613efa7-4fa4-4877-a5ca-ebaffbf1c570" providerId="ADAL" clId="{0342414F-FC5E-4EAF-939B-DC3B9BD2F64B}" dt="2023-03-31T09:19:38.450" v="47196" actId="1076"/>
          <ac:picMkLst>
            <pc:docMk/>
            <pc:sldMk cId="3337429974" sldId="331"/>
            <ac:picMk id="1046" creationId="{A055A9C9-3FA8-F1A1-9847-29C8B75876D8}"/>
          </ac:picMkLst>
        </pc:picChg>
        <pc:picChg chg="del">
          <ac:chgData name="SOUBIROUSE Florence" userId="d613efa7-4fa4-4877-a5ca-ebaffbf1c570" providerId="ADAL" clId="{0342414F-FC5E-4EAF-939B-DC3B9BD2F64B}" dt="2023-03-16T16:30:45.923" v="23248" actId="478"/>
          <ac:picMkLst>
            <pc:docMk/>
            <pc:sldMk cId="3337429974" sldId="331"/>
            <ac:picMk id="2056" creationId="{9D5E6ED2-7C68-924A-8F0B-1032669A3E2D}"/>
          </ac:picMkLst>
        </pc:picChg>
        <pc:picChg chg="del">
          <ac:chgData name="SOUBIROUSE Florence" userId="d613efa7-4fa4-4877-a5ca-ebaffbf1c570" providerId="ADAL" clId="{0342414F-FC5E-4EAF-939B-DC3B9BD2F64B}" dt="2023-03-16T16:30:46.630" v="23249" actId="478"/>
          <ac:picMkLst>
            <pc:docMk/>
            <pc:sldMk cId="3337429974" sldId="331"/>
            <ac:picMk id="2058" creationId="{A8CD6306-7AFA-B600-420B-CD39104A80F0}"/>
          </ac:picMkLst>
        </pc:picChg>
        <pc:picChg chg="del">
          <ac:chgData name="SOUBIROUSE Florence" userId="d613efa7-4fa4-4877-a5ca-ebaffbf1c570" providerId="ADAL" clId="{0342414F-FC5E-4EAF-939B-DC3B9BD2F64B}" dt="2023-03-16T16:30:47.411" v="23250" actId="478"/>
          <ac:picMkLst>
            <pc:docMk/>
            <pc:sldMk cId="3337429974" sldId="331"/>
            <ac:picMk id="2062" creationId="{04C11835-C2D8-4C63-0CDD-C3A0E630F388}"/>
          </ac:picMkLst>
        </pc:picChg>
        <pc:picChg chg="del mod">
          <ac:chgData name="SOUBIROUSE Florence" userId="d613efa7-4fa4-4877-a5ca-ebaffbf1c570" providerId="ADAL" clId="{0342414F-FC5E-4EAF-939B-DC3B9BD2F64B}" dt="2023-03-17T07:59:15.519" v="23275" actId="478"/>
          <ac:picMkLst>
            <pc:docMk/>
            <pc:sldMk cId="3337429974" sldId="331"/>
            <ac:picMk id="2066" creationId="{D4849F30-3D77-C677-1C08-1CE6742B3924}"/>
          </ac:picMkLst>
        </pc:picChg>
        <pc:picChg chg="del mod">
          <ac:chgData name="SOUBIROUSE Florence" userId="d613efa7-4fa4-4877-a5ca-ebaffbf1c570" providerId="ADAL" clId="{0342414F-FC5E-4EAF-939B-DC3B9BD2F64B}" dt="2023-03-17T07:59:16.737" v="23277" actId="478"/>
          <ac:picMkLst>
            <pc:docMk/>
            <pc:sldMk cId="3337429974" sldId="331"/>
            <ac:picMk id="2068" creationId="{4E6C4E59-A023-7A88-467E-B6DE6BA9F22B}"/>
          </ac:picMkLst>
        </pc:picChg>
      </pc:sldChg>
      <pc:sldChg chg="addSp delSp modSp add mod">
        <pc:chgData name="SOUBIROUSE Florence" userId="d613efa7-4fa4-4877-a5ca-ebaffbf1c570" providerId="ADAL" clId="{0342414F-FC5E-4EAF-939B-DC3B9BD2F64B}" dt="2023-03-31T09:21:15.222" v="47203" actId="20577"/>
        <pc:sldMkLst>
          <pc:docMk/>
          <pc:sldMk cId="998920402" sldId="332"/>
        </pc:sldMkLst>
        <pc:spChg chg="add del">
          <ac:chgData name="SOUBIROUSE Florence" userId="d613efa7-4fa4-4877-a5ca-ebaffbf1c570" providerId="ADAL" clId="{0342414F-FC5E-4EAF-939B-DC3B9BD2F64B}" dt="2023-03-22T09:39:07.751" v="29564" actId="478"/>
          <ac:spMkLst>
            <pc:docMk/>
            <pc:sldMk cId="998920402" sldId="332"/>
            <ac:spMk id="3" creationId="{08A18CAD-3A04-D6DE-DA83-136D7C6A60F0}"/>
          </ac:spMkLst>
        </pc:spChg>
        <pc:spChg chg="del">
          <ac:chgData name="SOUBIROUSE Florence" userId="d613efa7-4fa4-4877-a5ca-ebaffbf1c570" providerId="ADAL" clId="{0342414F-FC5E-4EAF-939B-DC3B9BD2F64B}" dt="2023-03-21T13:58:09.901" v="28325" actId="478"/>
          <ac:spMkLst>
            <pc:docMk/>
            <pc:sldMk cId="998920402" sldId="332"/>
            <ac:spMk id="3" creationId="{96461F11-4DF4-5301-38BD-CDBFD6C38A26}"/>
          </ac:spMkLst>
        </pc:spChg>
        <pc:spChg chg="add del mod">
          <ac:chgData name="SOUBIROUSE Florence" userId="d613efa7-4fa4-4877-a5ca-ebaffbf1c570" providerId="ADAL" clId="{0342414F-FC5E-4EAF-939B-DC3B9BD2F64B}" dt="2023-03-22T14:29:04.589" v="30631" actId="478"/>
          <ac:spMkLst>
            <pc:docMk/>
            <pc:sldMk cId="998920402" sldId="332"/>
            <ac:spMk id="4" creationId="{A07C0FFE-1825-7EBF-ED89-C05D68BC6804}"/>
          </ac:spMkLst>
        </pc:spChg>
        <pc:spChg chg="del mod">
          <ac:chgData name="SOUBIROUSE Florence" userId="d613efa7-4fa4-4877-a5ca-ebaffbf1c570" providerId="ADAL" clId="{0342414F-FC5E-4EAF-939B-DC3B9BD2F64B}" dt="2023-03-21T13:58:05.307" v="28324" actId="478"/>
          <ac:spMkLst>
            <pc:docMk/>
            <pc:sldMk cId="998920402" sldId="332"/>
            <ac:spMk id="4" creationId="{AF516C34-94C7-D01C-F5AD-18E8133219F3}"/>
          </ac:spMkLst>
        </pc:spChg>
        <pc:spChg chg="mod">
          <ac:chgData name="SOUBIROUSE Florence" userId="d613efa7-4fa4-4877-a5ca-ebaffbf1c570" providerId="ADAL" clId="{0342414F-FC5E-4EAF-939B-DC3B9BD2F64B}" dt="2023-03-27T12:52:05.540" v="44283" actId="20577"/>
          <ac:spMkLst>
            <pc:docMk/>
            <pc:sldMk cId="998920402" sldId="332"/>
            <ac:spMk id="5" creationId="{9D4F2E2E-695A-248B-B80C-1101AF03E7F5}"/>
          </ac:spMkLst>
        </pc:spChg>
        <pc:spChg chg="mod">
          <ac:chgData name="SOUBIROUSE Florence" userId="d613efa7-4fa4-4877-a5ca-ebaffbf1c570" providerId="ADAL" clId="{0342414F-FC5E-4EAF-939B-DC3B9BD2F64B}" dt="2023-03-27T12:52:17.703" v="44285" actId="14100"/>
          <ac:spMkLst>
            <pc:docMk/>
            <pc:sldMk cId="998920402" sldId="332"/>
            <ac:spMk id="6" creationId="{76BDB7B9-3C8D-3A50-73F7-7F51AF00CF5D}"/>
          </ac:spMkLst>
        </pc:spChg>
        <pc:spChg chg="mod">
          <ac:chgData name="SOUBIROUSE Florence" userId="d613efa7-4fa4-4877-a5ca-ebaffbf1c570" providerId="ADAL" clId="{0342414F-FC5E-4EAF-939B-DC3B9BD2F64B}" dt="2023-03-27T12:52:24.794" v="44286" actId="1076"/>
          <ac:spMkLst>
            <pc:docMk/>
            <pc:sldMk cId="998920402" sldId="332"/>
            <ac:spMk id="8" creationId="{D8E37F92-D7F6-4818-D261-1A2505BF5190}"/>
          </ac:spMkLst>
        </pc:spChg>
        <pc:spChg chg="add mod">
          <ac:chgData name="SOUBIROUSE Florence" userId="d613efa7-4fa4-4877-a5ca-ebaffbf1c570" providerId="ADAL" clId="{0342414F-FC5E-4EAF-939B-DC3B9BD2F64B}" dt="2023-03-21T15:05:03.698" v="28786" actId="20577"/>
          <ac:spMkLst>
            <pc:docMk/>
            <pc:sldMk cId="998920402" sldId="332"/>
            <ac:spMk id="11" creationId="{AE2EB0C9-4A5F-DCC2-D17B-C5BC1A09F9C3}"/>
          </ac:spMkLst>
        </pc:spChg>
        <pc:spChg chg="mod">
          <ac:chgData name="SOUBIROUSE Florence" userId="d613efa7-4fa4-4877-a5ca-ebaffbf1c570" providerId="ADAL" clId="{0342414F-FC5E-4EAF-939B-DC3B9BD2F64B}" dt="2023-03-31T09:21:15.222" v="47203" actId="20577"/>
          <ac:spMkLst>
            <pc:docMk/>
            <pc:sldMk cId="998920402" sldId="332"/>
            <ac:spMk id="12" creationId="{42B9CD82-BD5D-C29D-3EFB-38884A2BCCF0}"/>
          </ac:spMkLst>
        </pc:spChg>
        <pc:spChg chg="add del mod">
          <ac:chgData name="SOUBIROUSE Florence" userId="d613efa7-4fa4-4877-a5ca-ebaffbf1c570" providerId="ADAL" clId="{0342414F-FC5E-4EAF-939B-DC3B9BD2F64B}" dt="2023-03-22T13:55:58.519" v="29847"/>
          <ac:spMkLst>
            <pc:docMk/>
            <pc:sldMk cId="998920402" sldId="332"/>
            <ac:spMk id="13" creationId="{3BCFCA04-DA24-88B0-3F19-D852A4A6D1CC}"/>
          </ac:spMkLst>
        </pc:spChg>
        <pc:spChg chg="add del mod">
          <ac:chgData name="SOUBIROUSE Florence" userId="d613efa7-4fa4-4877-a5ca-ebaffbf1c570" providerId="ADAL" clId="{0342414F-FC5E-4EAF-939B-DC3B9BD2F64B}" dt="2023-03-21T16:11:15.715" v="29283" actId="478"/>
          <ac:spMkLst>
            <pc:docMk/>
            <pc:sldMk cId="998920402" sldId="332"/>
            <ac:spMk id="13" creationId="{EE704434-E9C4-F395-095F-4740DB5016B4}"/>
          </ac:spMkLst>
        </pc:spChg>
        <pc:picChg chg="add mod">
          <ac:chgData name="SOUBIROUSE Florence" userId="d613efa7-4fa4-4877-a5ca-ebaffbf1c570" providerId="ADAL" clId="{0342414F-FC5E-4EAF-939B-DC3B9BD2F64B}" dt="2023-03-27T12:52:35.827" v="44287" actId="1076"/>
          <ac:picMkLst>
            <pc:docMk/>
            <pc:sldMk cId="998920402" sldId="332"/>
            <ac:picMk id="9" creationId="{3CFB755A-17A7-9553-015E-4F2C6734A760}"/>
          </ac:picMkLst>
        </pc:picChg>
        <pc:picChg chg="add mod">
          <ac:chgData name="SOUBIROUSE Florence" userId="d613efa7-4fa4-4877-a5ca-ebaffbf1c570" providerId="ADAL" clId="{0342414F-FC5E-4EAF-939B-DC3B9BD2F64B}" dt="2023-03-31T09:17:54.715" v="47186" actId="1076"/>
          <ac:picMkLst>
            <pc:docMk/>
            <pc:sldMk cId="998920402" sldId="332"/>
            <ac:picMk id="10" creationId="{1F942244-E80F-0B89-042D-D86F36ED4E7D}"/>
          </ac:picMkLst>
        </pc:picChg>
        <pc:picChg chg="add mod">
          <ac:chgData name="SOUBIROUSE Florence" userId="d613efa7-4fa4-4877-a5ca-ebaffbf1c570" providerId="ADAL" clId="{0342414F-FC5E-4EAF-939B-DC3B9BD2F64B}" dt="2023-03-31T09:18:00.188" v="47188" actId="1076"/>
          <ac:picMkLst>
            <pc:docMk/>
            <pc:sldMk cId="998920402" sldId="332"/>
            <ac:picMk id="2050" creationId="{7FCD5B8A-70BB-1CC2-8034-A83C9D6CE8EC}"/>
          </ac:picMkLst>
        </pc:picChg>
        <pc:picChg chg="del">
          <ac:chgData name="SOUBIROUSE Florence" userId="d613efa7-4fa4-4877-a5ca-ebaffbf1c570" providerId="ADAL" clId="{0342414F-FC5E-4EAF-939B-DC3B9BD2F64B}" dt="2023-03-21T13:58:00.211" v="28320" actId="478"/>
          <ac:picMkLst>
            <pc:docMk/>
            <pc:sldMk cId="998920402" sldId="332"/>
            <ac:picMk id="3074" creationId="{655E9441-12BB-7AED-39D0-7F5C00F225EB}"/>
          </ac:picMkLst>
        </pc:picChg>
        <pc:picChg chg="del">
          <ac:chgData name="SOUBIROUSE Florence" userId="d613efa7-4fa4-4877-a5ca-ebaffbf1c570" providerId="ADAL" clId="{0342414F-FC5E-4EAF-939B-DC3B9BD2F64B}" dt="2023-03-21T13:58:02.016" v="28322" actId="478"/>
          <ac:picMkLst>
            <pc:docMk/>
            <pc:sldMk cId="998920402" sldId="332"/>
            <ac:picMk id="3076" creationId="{EEF9EBF0-6980-D628-A680-4255A15B00ED}"/>
          </ac:picMkLst>
        </pc:picChg>
        <pc:picChg chg="del">
          <ac:chgData name="SOUBIROUSE Florence" userId="d613efa7-4fa4-4877-a5ca-ebaffbf1c570" providerId="ADAL" clId="{0342414F-FC5E-4EAF-939B-DC3B9BD2F64B}" dt="2023-03-21T13:58:01.422" v="28321" actId="478"/>
          <ac:picMkLst>
            <pc:docMk/>
            <pc:sldMk cId="998920402" sldId="332"/>
            <ac:picMk id="3080" creationId="{5F8C3DF4-783D-FE3E-B419-2F3A32970B4D}"/>
          </ac:picMkLst>
        </pc:picChg>
        <pc:picChg chg="del">
          <ac:chgData name="SOUBIROUSE Florence" userId="d613efa7-4fa4-4877-a5ca-ebaffbf1c570" providerId="ADAL" clId="{0342414F-FC5E-4EAF-939B-DC3B9BD2F64B}" dt="2023-03-21T13:58:59.246" v="28338" actId="478"/>
          <ac:picMkLst>
            <pc:docMk/>
            <pc:sldMk cId="998920402" sldId="332"/>
            <ac:picMk id="3082" creationId="{974F9E39-D8D4-2CE7-66DB-4B3B2F1AB298}"/>
          </ac:picMkLst>
        </pc:picChg>
        <pc:picChg chg="del">
          <ac:chgData name="SOUBIROUSE Florence" userId="d613efa7-4fa4-4877-a5ca-ebaffbf1c570" providerId="ADAL" clId="{0342414F-FC5E-4EAF-939B-DC3B9BD2F64B}" dt="2023-03-21T13:58:58.575" v="28337" actId="478"/>
          <ac:picMkLst>
            <pc:docMk/>
            <pc:sldMk cId="998920402" sldId="332"/>
            <ac:picMk id="3084" creationId="{396DDF18-17E8-DDCE-EEE1-30E2E5FA0B37}"/>
          </ac:picMkLst>
        </pc:picChg>
        <pc:picChg chg="mod">
          <ac:chgData name="SOUBIROUSE Florence" userId="d613efa7-4fa4-4877-a5ca-ebaffbf1c570" providerId="ADAL" clId="{0342414F-FC5E-4EAF-939B-DC3B9BD2F64B}" dt="2023-03-31T09:21:07.837" v="47202" actId="1076"/>
          <ac:picMkLst>
            <pc:docMk/>
            <pc:sldMk cId="998920402" sldId="332"/>
            <ac:picMk id="3086" creationId="{67ADCDC0-65C9-62DF-7C5C-274E12A90AFB}"/>
          </ac:picMkLst>
        </pc:picChg>
      </pc:sldChg>
    </pc:docChg>
  </pc:docChgLst>
  <pc:docChgLst>
    <pc:chgData name="SOUBIROUSE Florence" userId="d613efa7-4fa4-4877-a5ca-ebaffbf1c570" providerId="ADAL" clId="{9BE274B2-E9BD-4E9A-BAB3-3F01536B2524}"/>
    <pc:docChg chg="undo custSel addSld delSld modSld sldOrd">
      <pc:chgData name="SOUBIROUSE Florence" userId="d613efa7-4fa4-4877-a5ca-ebaffbf1c570" providerId="ADAL" clId="{9BE274B2-E9BD-4E9A-BAB3-3F01536B2524}" dt="2023-02-09T16:06:18.251" v="8544" actId="20577"/>
      <pc:docMkLst>
        <pc:docMk/>
      </pc:docMkLst>
      <pc:sldChg chg="addSp delSp modSp mod modTransition">
        <pc:chgData name="SOUBIROUSE Florence" userId="d613efa7-4fa4-4877-a5ca-ebaffbf1c570" providerId="ADAL" clId="{9BE274B2-E9BD-4E9A-BAB3-3F01536B2524}" dt="2023-01-27T14:37:49.293" v="5930" actId="313"/>
        <pc:sldMkLst>
          <pc:docMk/>
          <pc:sldMk cId="0" sldId="258"/>
        </pc:sldMkLst>
        <pc:spChg chg="add del mod">
          <ac:chgData name="SOUBIROUSE Florence" userId="d613efa7-4fa4-4877-a5ca-ebaffbf1c570" providerId="ADAL" clId="{9BE274B2-E9BD-4E9A-BAB3-3F01536B2524}" dt="2023-01-25T15:23:23.215" v="5492" actId="478"/>
          <ac:spMkLst>
            <pc:docMk/>
            <pc:sldMk cId="0" sldId="258"/>
            <ac:spMk id="9" creationId="{8AE5F363-20EA-DA71-FCBF-9D5C716F77C2}"/>
          </ac:spMkLst>
        </pc:spChg>
        <pc:spChg chg="mod">
          <ac:chgData name="SOUBIROUSE Florence" userId="d613efa7-4fa4-4877-a5ca-ebaffbf1c570" providerId="ADAL" clId="{9BE274B2-E9BD-4E9A-BAB3-3F01536B2524}" dt="2023-01-27T14:37:49.293" v="5930" actId="313"/>
          <ac:spMkLst>
            <pc:docMk/>
            <pc:sldMk cId="0" sldId="258"/>
            <ac:spMk id="10" creationId="{316A2FCE-7E05-87D3-1C06-73F420684A51}"/>
          </ac:spMkLst>
        </pc:spChg>
      </pc:sldChg>
      <pc:sldChg chg="addSp delSp modSp mod modTransition">
        <pc:chgData name="SOUBIROUSE Florence" userId="d613efa7-4fa4-4877-a5ca-ebaffbf1c570" providerId="ADAL" clId="{9BE274B2-E9BD-4E9A-BAB3-3F01536B2524}" dt="2023-02-08T13:25:16.162" v="8193" actId="20577"/>
        <pc:sldMkLst>
          <pc:docMk/>
          <pc:sldMk cId="0" sldId="264"/>
        </pc:sldMkLst>
        <pc:spChg chg="mod">
          <ac:chgData name="SOUBIROUSE Florence" userId="d613efa7-4fa4-4877-a5ca-ebaffbf1c570" providerId="ADAL" clId="{9BE274B2-E9BD-4E9A-BAB3-3F01536B2524}" dt="2023-02-08T13:25:16.162" v="8193" actId="20577"/>
          <ac:spMkLst>
            <pc:docMk/>
            <pc:sldMk cId="0" sldId="264"/>
            <ac:spMk id="2" creationId="{DBF74CCC-3D43-5E98-3160-04490AA652D9}"/>
          </ac:spMkLst>
        </pc:spChg>
        <pc:spChg chg="add del mod">
          <ac:chgData name="SOUBIROUSE Florence" userId="d613efa7-4fa4-4877-a5ca-ebaffbf1c570" providerId="ADAL" clId="{9BE274B2-E9BD-4E9A-BAB3-3F01536B2524}" dt="2023-01-25T14:30:59.634" v="5053" actId="478"/>
          <ac:spMkLst>
            <pc:docMk/>
            <pc:sldMk cId="0" sldId="264"/>
            <ac:spMk id="3" creationId="{95CB7753-FC52-A103-DC5A-4308CD6C42D2}"/>
          </ac:spMkLst>
        </pc:spChg>
        <pc:spChg chg="mod">
          <ac:chgData name="SOUBIROUSE Florence" userId="d613efa7-4fa4-4877-a5ca-ebaffbf1c570" providerId="ADAL" clId="{9BE274B2-E9BD-4E9A-BAB3-3F01536B2524}" dt="2023-01-25T14:37:28.872" v="5111" actId="14100"/>
          <ac:spMkLst>
            <pc:docMk/>
            <pc:sldMk cId="0" sldId="264"/>
            <ac:spMk id="4" creationId="{CC51E088-A371-2B8A-9F3B-5FF2C35DD0A0}"/>
          </ac:spMkLst>
        </pc:spChg>
        <pc:spChg chg="mod">
          <ac:chgData name="SOUBIROUSE Florence" userId="d613efa7-4fa4-4877-a5ca-ebaffbf1c570" providerId="ADAL" clId="{9BE274B2-E9BD-4E9A-BAB3-3F01536B2524}" dt="2023-01-25T16:23:46.390" v="5895" actId="14100"/>
          <ac:spMkLst>
            <pc:docMk/>
            <pc:sldMk cId="0" sldId="264"/>
            <ac:spMk id="5" creationId="{045038E5-B8E2-9031-C807-4CBFF2B923F1}"/>
          </ac:spMkLst>
        </pc:spChg>
        <pc:spChg chg="add mod">
          <ac:chgData name="SOUBIROUSE Florence" userId="d613efa7-4fa4-4877-a5ca-ebaffbf1c570" providerId="ADAL" clId="{9BE274B2-E9BD-4E9A-BAB3-3F01536B2524}" dt="2023-01-25T14:03:00.041" v="4995" actId="255"/>
          <ac:spMkLst>
            <pc:docMk/>
            <pc:sldMk cId="0" sldId="264"/>
            <ac:spMk id="6" creationId="{CE8EFB92-F629-B8D3-DEA1-43AD22600E1C}"/>
          </ac:spMkLst>
        </pc:spChg>
        <pc:spChg chg="mod">
          <ac:chgData name="SOUBIROUSE Florence" userId="d613efa7-4fa4-4877-a5ca-ebaffbf1c570" providerId="ADAL" clId="{9BE274B2-E9BD-4E9A-BAB3-3F01536B2524}" dt="2023-01-25T14:28:21.251" v="5044" actId="14100"/>
          <ac:spMkLst>
            <pc:docMk/>
            <pc:sldMk cId="0" sldId="264"/>
            <ac:spMk id="7" creationId="{2C9DED2C-3E18-09E1-D851-B15A097FF030}"/>
          </ac:spMkLst>
        </pc:spChg>
        <pc:spChg chg="add mod">
          <ac:chgData name="SOUBIROUSE Florence" userId="d613efa7-4fa4-4877-a5ca-ebaffbf1c570" providerId="ADAL" clId="{9BE274B2-E9BD-4E9A-BAB3-3F01536B2524}" dt="2023-01-25T14:36:53.619" v="5110" actId="122"/>
          <ac:spMkLst>
            <pc:docMk/>
            <pc:sldMk cId="0" sldId="264"/>
            <ac:spMk id="8" creationId="{6CA86773-1B33-6882-9DAB-C046CE5BAB99}"/>
          </ac:spMkLst>
        </pc:spChg>
        <pc:spChg chg="add del mod">
          <ac:chgData name="SOUBIROUSE Florence" userId="d613efa7-4fa4-4877-a5ca-ebaffbf1c570" providerId="ADAL" clId="{9BE274B2-E9BD-4E9A-BAB3-3F01536B2524}" dt="2023-01-25T14:00:08.606" v="4987" actId="478"/>
          <ac:spMkLst>
            <pc:docMk/>
            <pc:sldMk cId="0" sldId="264"/>
            <ac:spMk id="8" creationId="{72DF5C0E-02BF-CB1D-EE2E-F51374F16AB7}"/>
          </ac:spMkLst>
        </pc:spChg>
        <pc:spChg chg="add del mod">
          <ac:chgData name="SOUBIROUSE Florence" userId="d613efa7-4fa4-4877-a5ca-ebaffbf1c570" providerId="ADAL" clId="{9BE274B2-E9BD-4E9A-BAB3-3F01536B2524}" dt="2023-01-25T14:33:53.815" v="5079" actId="478"/>
          <ac:spMkLst>
            <pc:docMk/>
            <pc:sldMk cId="0" sldId="264"/>
            <ac:spMk id="10" creationId="{12D42D81-0184-A22B-F579-DA00D33B5DB5}"/>
          </ac:spMkLst>
        </pc:spChg>
        <pc:spChg chg="add del mod">
          <ac:chgData name="SOUBIROUSE Florence" userId="d613efa7-4fa4-4877-a5ca-ebaffbf1c570" providerId="ADAL" clId="{9BE274B2-E9BD-4E9A-BAB3-3F01536B2524}" dt="2023-01-25T16:24:31.960" v="5912" actId="478"/>
          <ac:spMkLst>
            <pc:docMk/>
            <pc:sldMk cId="0" sldId="264"/>
            <ac:spMk id="11" creationId="{567A8779-7361-4087-40AB-BD88827747E4}"/>
          </ac:spMkLst>
        </pc:spChg>
        <pc:spChg chg="add del mod">
          <ac:chgData name="SOUBIROUSE Florence" userId="d613efa7-4fa4-4877-a5ca-ebaffbf1c570" providerId="ADAL" clId="{9BE274B2-E9BD-4E9A-BAB3-3F01536B2524}" dt="2023-01-25T15:49:22.006" v="5726" actId="478"/>
          <ac:spMkLst>
            <pc:docMk/>
            <pc:sldMk cId="0" sldId="264"/>
            <ac:spMk id="12" creationId="{7F5A4F23-F779-7A4C-A6CD-747DC85A71DC}"/>
          </ac:spMkLst>
        </pc:spChg>
        <pc:spChg chg="add mod">
          <ac:chgData name="SOUBIROUSE Florence" userId="d613efa7-4fa4-4877-a5ca-ebaffbf1c570" providerId="ADAL" clId="{9BE274B2-E9BD-4E9A-BAB3-3F01536B2524}" dt="2023-01-25T16:00:12.403" v="5765" actId="1076"/>
          <ac:spMkLst>
            <pc:docMk/>
            <pc:sldMk cId="0" sldId="264"/>
            <ac:spMk id="13" creationId="{F65393C0-77B2-E5A9-83CD-F5B14B82AC71}"/>
          </ac:spMkLst>
        </pc:spChg>
        <pc:spChg chg="add del mod">
          <ac:chgData name="SOUBIROUSE Florence" userId="d613efa7-4fa4-4877-a5ca-ebaffbf1c570" providerId="ADAL" clId="{9BE274B2-E9BD-4E9A-BAB3-3F01536B2524}" dt="2023-02-08T09:09:33.431" v="6387" actId="478"/>
          <ac:spMkLst>
            <pc:docMk/>
            <pc:sldMk cId="0" sldId="264"/>
            <ac:spMk id="14" creationId="{12A2297A-2804-E1F2-A224-B7C4E07381C1}"/>
          </ac:spMkLst>
        </pc:spChg>
        <pc:spChg chg="add del mod">
          <ac:chgData name="SOUBIROUSE Florence" userId="d613efa7-4fa4-4877-a5ca-ebaffbf1c570" providerId="ADAL" clId="{9BE274B2-E9BD-4E9A-BAB3-3F01536B2524}" dt="2023-01-25T15:59:27.187" v="5756" actId="478"/>
          <ac:spMkLst>
            <pc:docMk/>
            <pc:sldMk cId="0" sldId="264"/>
            <ac:spMk id="15" creationId="{E9066F8A-7708-469F-C60A-EECB77FFD5E1}"/>
          </ac:spMkLst>
        </pc:spChg>
        <pc:spChg chg="add mod">
          <ac:chgData name="SOUBIROUSE Florence" userId="d613efa7-4fa4-4877-a5ca-ebaffbf1c570" providerId="ADAL" clId="{9BE274B2-E9BD-4E9A-BAB3-3F01536B2524}" dt="2023-01-25T16:24:52.790" v="5918" actId="1076"/>
          <ac:spMkLst>
            <pc:docMk/>
            <pc:sldMk cId="0" sldId="264"/>
            <ac:spMk id="16" creationId="{3C97C726-FCED-CEE6-6D37-EA0CF8DBD69D}"/>
          </ac:spMkLst>
        </pc:spChg>
        <pc:spChg chg="add mod">
          <ac:chgData name="SOUBIROUSE Florence" userId="d613efa7-4fa4-4877-a5ca-ebaffbf1c570" providerId="ADAL" clId="{9BE274B2-E9BD-4E9A-BAB3-3F01536B2524}" dt="2023-01-25T16:25:26.027" v="5922"/>
          <ac:spMkLst>
            <pc:docMk/>
            <pc:sldMk cId="0" sldId="264"/>
            <ac:spMk id="17" creationId="{DF3C6017-A21E-16F4-DA72-4B309B007962}"/>
          </ac:spMkLst>
        </pc:spChg>
        <pc:picChg chg="del mod">
          <ac:chgData name="SOUBIROUSE Florence" userId="d613efa7-4fa4-4877-a5ca-ebaffbf1c570" providerId="ADAL" clId="{9BE274B2-E9BD-4E9A-BAB3-3F01536B2524}" dt="2023-01-25T13:56:08.711" v="4964" actId="478"/>
          <ac:picMkLst>
            <pc:docMk/>
            <pc:sldMk cId="0" sldId="264"/>
            <ac:picMk id="3" creationId="{00000000-0000-0000-0000-000000000000}"/>
          </ac:picMkLst>
        </pc:picChg>
        <pc:picChg chg="mod ord">
          <ac:chgData name="SOUBIROUSE Florence" userId="d613efa7-4fa4-4877-a5ca-ebaffbf1c570" providerId="ADAL" clId="{9BE274B2-E9BD-4E9A-BAB3-3F01536B2524}" dt="2023-01-25T13:56:52.971" v="4971" actId="1076"/>
          <ac:picMkLst>
            <pc:docMk/>
            <pc:sldMk cId="0" sldId="264"/>
            <ac:picMk id="9" creationId="{00000000-0000-0000-0000-000000000000}"/>
          </ac:picMkLst>
        </pc:picChg>
        <pc:picChg chg="add mod">
          <ac:chgData name="SOUBIROUSE Florence" userId="d613efa7-4fa4-4877-a5ca-ebaffbf1c570" providerId="ADAL" clId="{9BE274B2-E9BD-4E9A-BAB3-3F01536B2524}" dt="2023-01-25T15:52:52.875" v="5739" actId="1076"/>
          <ac:picMkLst>
            <pc:docMk/>
            <pc:sldMk cId="0" sldId="264"/>
            <ac:picMk id="1026" creationId="{E7D0A4FA-3545-C863-2797-514650EB0154}"/>
          </ac:picMkLst>
        </pc:picChg>
        <pc:picChg chg="add mod">
          <ac:chgData name="SOUBIROUSE Florence" userId="d613efa7-4fa4-4877-a5ca-ebaffbf1c570" providerId="ADAL" clId="{9BE274B2-E9BD-4E9A-BAB3-3F01536B2524}" dt="2023-01-25T14:34:46.653" v="5086" actId="1076"/>
          <ac:picMkLst>
            <pc:docMk/>
            <pc:sldMk cId="0" sldId="264"/>
            <ac:picMk id="1028" creationId="{B9229617-C9AC-8179-1CAD-5DFE6B5D4929}"/>
          </ac:picMkLst>
        </pc:picChg>
        <pc:picChg chg="add mod">
          <ac:chgData name="SOUBIROUSE Florence" userId="d613efa7-4fa4-4877-a5ca-ebaffbf1c570" providerId="ADAL" clId="{9BE274B2-E9BD-4E9A-BAB3-3F01536B2524}" dt="2023-01-25T16:25:21.423" v="5921" actId="1076"/>
          <ac:picMkLst>
            <pc:docMk/>
            <pc:sldMk cId="0" sldId="264"/>
            <ac:picMk id="1030" creationId="{93C8F1FB-79BC-B416-3C5B-D5C20B1058B8}"/>
          </ac:picMkLst>
        </pc:picChg>
        <pc:picChg chg="add del">
          <ac:chgData name="SOUBIROUSE Florence" userId="d613efa7-4fa4-4877-a5ca-ebaffbf1c570" providerId="ADAL" clId="{9BE274B2-E9BD-4E9A-BAB3-3F01536B2524}" dt="2023-01-25T14:35:53.445" v="5092" actId="478"/>
          <ac:picMkLst>
            <pc:docMk/>
            <pc:sldMk cId="0" sldId="264"/>
            <ac:picMk id="1032" creationId="{0F0FCAA0-D85F-E3D2-1637-610B394C3FDC}"/>
          </ac:picMkLst>
        </pc:picChg>
        <pc:picChg chg="add mod">
          <ac:chgData name="SOUBIROUSE Florence" userId="d613efa7-4fa4-4877-a5ca-ebaffbf1c570" providerId="ADAL" clId="{9BE274B2-E9BD-4E9A-BAB3-3F01536B2524}" dt="2023-01-25T16:02:25.801" v="5787" actId="1076"/>
          <ac:picMkLst>
            <pc:docMk/>
            <pc:sldMk cId="0" sldId="264"/>
            <ac:picMk id="1034" creationId="{AB9A6FBE-F48C-CDE1-5E89-ACD68766B718}"/>
          </ac:picMkLst>
        </pc:picChg>
        <pc:picChg chg="add del mod">
          <ac:chgData name="SOUBIROUSE Florence" userId="d613efa7-4fa4-4877-a5ca-ebaffbf1c570" providerId="ADAL" clId="{9BE274B2-E9BD-4E9A-BAB3-3F01536B2524}" dt="2023-01-25T15:58:47.596" v="5748" actId="478"/>
          <ac:picMkLst>
            <pc:docMk/>
            <pc:sldMk cId="0" sldId="264"/>
            <ac:picMk id="1036" creationId="{8A021ABE-A8F9-1730-2894-12F3B233A301}"/>
          </ac:picMkLst>
        </pc:picChg>
        <pc:picChg chg="add del mod">
          <ac:chgData name="SOUBIROUSE Florence" userId="d613efa7-4fa4-4877-a5ca-ebaffbf1c570" providerId="ADAL" clId="{9BE274B2-E9BD-4E9A-BAB3-3F01536B2524}" dt="2023-01-25T15:58:25.728" v="5745" actId="478"/>
          <ac:picMkLst>
            <pc:docMk/>
            <pc:sldMk cId="0" sldId="264"/>
            <ac:picMk id="1038" creationId="{64F7A144-E9DC-E09E-4601-79AFF90ED8DD}"/>
          </ac:picMkLst>
        </pc:picChg>
        <pc:picChg chg="add mod">
          <ac:chgData name="SOUBIROUSE Florence" userId="d613efa7-4fa4-4877-a5ca-ebaffbf1c570" providerId="ADAL" clId="{9BE274B2-E9BD-4E9A-BAB3-3F01536B2524}" dt="2023-01-25T16:02:22.712" v="5786" actId="1076"/>
          <ac:picMkLst>
            <pc:docMk/>
            <pc:sldMk cId="0" sldId="264"/>
            <ac:picMk id="1040" creationId="{AC7924B6-D2BB-7B19-D09A-49C13240AD5D}"/>
          </ac:picMkLst>
        </pc:picChg>
        <pc:picChg chg="add mod">
          <ac:chgData name="SOUBIROUSE Florence" userId="d613efa7-4fa4-4877-a5ca-ebaffbf1c570" providerId="ADAL" clId="{9BE274B2-E9BD-4E9A-BAB3-3F01536B2524}" dt="2023-01-25T16:23:50.898" v="5896" actId="14100"/>
          <ac:picMkLst>
            <pc:docMk/>
            <pc:sldMk cId="0" sldId="264"/>
            <ac:picMk id="1042" creationId="{2907C67B-836E-ADDE-A07C-9E1A9AC7AA57}"/>
          </ac:picMkLst>
        </pc:picChg>
      </pc:sldChg>
      <pc:sldChg chg="addSp delSp modSp mod modTransition">
        <pc:chgData name="SOUBIROUSE Florence" userId="d613efa7-4fa4-4877-a5ca-ebaffbf1c570" providerId="ADAL" clId="{9BE274B2-E9BD-4E9A-BAB3-3F01536B2524}" dt="2023-02-09T16:06:18.251" v="8544" actId="20577"/>
        <pc:sldMkLst>
          <pc:docMk/>
          <pc:sldMk cId="0" sldId="266"/>
        </pc:sldMkLst>
        <pc:spChg chg="mod">
          <ac:chgData name="SOUBIROUSE Florence" userId="d613efa7-4fa4-4877-a5ca-ebaffbf1c570" providerId="ADAL" clId="{9BE274B2-E9BD-4E9A-BAB3-3F01536B2524}" dt="2023-02-09T16:06:18.251" v="8544" actId="20577"/>
          <ac:spMkLst>
            <pc:docMk/>
            <pc:sldMk cId="0" sldId="266"/>
            <ac:spMk id="3" creationId="{F1D80619-BB10-8B16-BC23-9A77FA2A6540}"/>
          </ac:spMkLst>
        </pc:spChg>
        <pc:spChg chg="add mod">
          <ac:chgData name="SOUBIROUSE Florence" userId="d613efa7-4fa4-4877-a5ca-ebaffbf1c570" providerId="ADAL" clId="{9BE274B2-E9BD-4E9A-BAB3-3F01536B2524}" dt="2023-01-25T14:21:09.875" v="5003" actId="1076"/>
          <ac:spMkLst>
            <pc:docMk/>
            <pc:sldMk cId="0" sldId="266"/>
            <ac:spMk id="4" creationId="{5D58316D-5FDD-988E-8DCC-B9236B594E6A}"/>
          </ac:spMkLst>
        </pc:spChg>
        <pc:spChg chg="add mod">
          <ac:chgData name="SOUBIROUSE Florence" userId="d613efa7-4fa4-4877-a5ca-ebaffbf1c570" providerId="ADAL" clId="{9BE274B2-E9BD-4E9A-BAB3-3F01536B2524}" dt="2023-01-25T15:44:42.496" v="5707" actId="20577"/>
          <ac:spMkLst>
            <pc:docMk/>
            <pc:sldMk cId="0" sldId="266"/>
            <ac:spMk id="5" creationId="{51F94E9A-8197-0E96-6997-DA3CDFEE65AC}"/>
          </ac:spMkLst>
        </pc:spChg>
        <pc:spChg chg="add del mod">
          <ac:chgData name="SOUBIROUSE Florence" userId="d613efa7-4fa4-4877-a5ca-ebaffbf1c570" providerId="ADAL" clId="{9BE274B2-E9BD-4E9A-BAB3-3F01536B2524}" dt="2023-02-06T13:24:37.892" v="5993" actId="478"/>
          <ac:spMkLst>
            <pc:docMk/>
            <pc:sldMk cId="0" sldId="266"/>
            <ac:spMk id="6" creationId="{F14C41E7-F272-D0DC-892B-9943F8086970}"/>
          </ac:spMkLst>
        </pc:spChg>
        <pc:spChg chg="add del mod">
          <ac:chgData name="SOUBIROUSE Florence" userId="d613efa7-4fa4-4877-a5ca-ebaffbf1c570" providerId="ADAL" clId="{9BE274B2-E9BD-4E9A-BAB3-3F01536B2524}" dt="2023-01-25T14:46:18.123" v="5139" actId="21"/>
          <ac:spMkLst>
            <pc:docMk/>
            <pc:sldMk cId="0" sldId="266"/>
            <ac:spMk id="8" creationId="{96596A6A-39FA-0604-6F97-8E5C3EE7DA66}"/>
          </ac:spMkLst>
        </pc:spChg>
        <pc:spChg chg="add mod">
          <ac:chgData name="SOUBIROUSE Florence" userId="d613efa7-4fa4-4877-a5ca-ebaffbf1c570" providerId="ADAL" clId="{9BE274B2-E9BD-4E9A-BAB3-3F01536B2524}" dt="2023-02-09T16:04:10.894" v="8516" actId="1076"/>
          <ac:spMkLst>
            <pc:docMk/>
            <pc:sldMk cId="0" sldId="266"/>
            <ac:spMk id="8" creationId="{9861E712-8784-DC82-1FD1-FCB74ABFECB1}"/>
          </ac:spMkLst>
        </pc:spChg>
        <pc:spChg chg="add mod">
          <ac:chgData name="SOUBIROUSE Florence" userId="d613efa7-4fa4-4877-a5ca-ebaffbf1c570" providerId="ADAL" clId="{9BE274B2-E9BD-4E9A-BAB3-3F01536B2524}" dt="2023-02-09T16:04:10.894" v="8516" actId="1076"/>
          <ac:spMkLst>
            <pc:docMk/>
            <pc:sldMk cId="0" sldId="266"/>
            <ac:spMk id="9" creationId="{84186CAF-57D3-AE23-7B75-A3341D1449E4}"/>
          </ac:spMkLst>
        </pc:spChg>
        <pc:spChg chg="add del">
          <ac:chgData name="SOUBIROUSE Florence" userId="d613efa7-4fa4-4877-a5ca-ebaffbf1c570" providerId="ADAL" clId="{9BE274B2-E9BD-4E9A-BAB3-3F01536B2524}" dt="2023-01-25T16:11:16.483" v="5813" actId="478"/>
          <ac:spMkLst>
            <pc:docMk/>
            <pc:sldMk cId="0" sldId="266"/>
            <ac:spMk id="10" creationId="{0CA21CF0-47D9-C822-24EF-32821769B2A0}"/>
          </ac:spMkLst>
        </pc:spChg>
        <pc:spChg chg="add del mod">
          <ac:chgData name="SOUBIROUSE Florence" userId="d613efa7-4fa4-4877-a5ca-ebaffbf1c570" providerId="ADAL" clId="{9BE274B2-E9BD-4E9A-BAB3-3F01536B2524}" dt="2023-01-25T16:12:05.852" v="5818" actId="478"/>
          <ac:spMkLst>
            <pc:docMk/>
            <pc:sldMk cId="0" sldId="266"/>
            <ac:spMk id="11" creationId="{7DDDB359-4A4F-362A-9570-C761576F722F}"/>
          </ac:spMkLst>
        </pc:spChg>
        <pc:spChg chg="add del mod">
          <ac:chgData name="SOUBIROUSE Florence" userId="d613efa7-4fa4-4877-a5ca-ebaffbf1c570" providerId="ADAL" clId="{9BE274B2-E9BD-4E9A-BAB3-3F01536B2524}" dt="2023-01-25T16:20:28.712" v="5841" actId="478"/>
          <ac:spMkLst>
            <pc:docMk/>
            <pc:sldMk cId="0" sldId="266"/>
            <ac:spMk id="12" creationId="{04B93225-D0C4-3C90-E2BE-D59A2DEDF770}"/>
          </ac:spMkLst>
        </pc:spChg>
        <pc:spChg chg="add del mod">
          <ac:chgData name="SOUBIROUSE Florence" userId="d613efa7-4fa4-4877-a5ca-ebaffbf1c570" providerId="ADAL" clId="{9BE274B2-E9BD-4E9A-BAB3-3F01536B2524}" dt="2023-02-06T13:27:37.325" v="6012" actId="478"/>
          <ac:spMkLst>
            <pc:docMk/>
            <pc:sldMk cId="0" sldId="266"/>
            <ac:spMk id="13" creationId="{800A87FE-5E53-7235-5BE1-BE1099749858}"/>
          </ac:spMkLst>
        </pc:spChg>
        <pc:spChg chg="add del mod">
          <ac:chgData name="SOUBIROUSE Florence" userId="d613efa7-4fa4-4877-a5ca-ebaffbf1c570" providerId="ADAL" clId="{9BE274B2-E9BD-4E9A-BAB3-3F01536B2524}" dt="2023-02-06T13:28:34.351" v="6068" actId="478"/>
          <ac:spMkLst>
            <pc:docMk/>
            <pc:sldMk cId="0" sldId="266"/>
            <ac:spMk id="14" creationId="{E57302A1-047A-EC0B-155F-535DE62B6727}"/>
          </ac:spMkLst>
        </pc:spChg>
        <pc:spChg chg="del mod">
          <ac:chgData name="SOUBIROUSE Florence" userId="d613efa7-4fa4-4877-a5ca-ebaffbf1c570" providerId="ADAL" clId="{9BE274B2-E9BD-4E9A-BAB3-3F01536B2524}" dt="2023-01-25T14:44:14.477" v="5120" actId="478"/>
          <ac:spMkLst>
            <pc:docMk/>
            <pc:sldMk cId="0" sldId="266"/>
            <ac:spMk id="15" creationId="{56CA53D6-FA19-5D8A-E8F4-763141E33008}"/>
          </ac:spMkLst>
        </pc:spChg>
        <pc:spChg chg="add del mod">
          <ac:chgData name="SOUBIROUSE Florence" userId="d613efa7-4fa4-4877-a5ca-ebaffbf1c570" providerId="ADAL" clId="{9BE274B2-E9BD-4E9A-BAB3-3F01536B2524}" dt="2023-02-06T13:24:47.744" v="5998" actId="478"/>
          <ac:spMkLst>
            <pc:docMk/>
            <pc:sldMk cId="0" sldId="266"/>
            <ac:spMk id="16" creationId="{6D31BE52-4B43-12E8-0190-181D503CAF96}"/>
          </ac:spMkLst>
        </pc:spChg>
        <pc:spChg chg="mod">
          <ac:chgData name="SOUBIROUSE Florence" userId="d613efa7-4fa4-4877-a5ca-ebaffbf1c570" providerId="ADAL" clId="{9BE274B2-E9BD-4E9A-BAB3-3F01536B2524}" dt="2023-02-09T15:59:08.345" v="8498" actId="20577"/>
          <ac:spMkLst>
            <pc:docMk/>
            <pc:sldMk cId="0" sldId="266"/>
            <ac:spMk id="17" creationId="{B904E43C-29EC-8C69-F6F0-3B3E742AD380}"/>
          </ac:spMkLst>
        </pc:spChg>
        <pc:spChg chg="del mod">
          <ac:chgData name="SOUBIROUSE Florence" userId="d613efa7-4fa4-4877-a5ca-ebaffbf1c570" providerId="ADAL" clId="{9BE274B2-E9BD-4E9A-BAB3-3F01536B2524}" dt="2023-01-25T14:44:56.548" v="5127" actId="478"/>
          <ac:spMkLst>
            <pc:docMk/>
            <pc:sldMk cId="0" sldId="266"/>
            <ac:spMk id="20" creationId="{9C395C5E-A1E6-91D3-FCDC-D207EF95288B}"/>
          </ac:spMkLst>
        </pc:spChg>
        <pc:grpChg chg="add mod">
          <ac:chgData name="SOUBIROUSE Florence" userId="d613efa7-4fa4-4877-a5ca-ebaffbf1c570" providerId="ADAL" clId="{9BE274B2-E9BD-4E9A-BAB3-3F01536B2524}" dt="2023-02-09T16:04:10.894" v="8516" actId="1076"/>
          <ac:grpSpMkLst>
            <pc:docMk/>
            <pc:sldMk cId="0" sldId="266"/>
            <ac:grpSpMk id="6" creationId="{ED2F503B-83E1-B215-C151-005DCB5F9540}"/>
          </ac:grpSpMkLst>
        </pc:grpChg>
        <pc:grpChg chg="add mod">
          <ac:chgData name="SOUBIROUSE Florence" userId="d613efa7-4fa4-4877-a5ca-ebaffbf1c570" providerId="ADAL" clId="{9BE274B2-E9BD-4E9A-BAB3-3F01536B2524}" dt="2023-02-09T16:04:10.894" v="8516" actId="1076"/>
          <ac:grpSpMkLst>
            <pc:docMk/>
            <pc:sldMk cId="0" sldId="266"/>
            <ac:grpSpMk id="10" creationId="{E853F3FF-4782-7D29-33ED-B06A28466157}"/>
          </ac:grpSpMkLst>
        </pc:grpChg>
        <pc:picChg chg="del">
          <ac:chgData name="SOUBIROUSE Florence" userId="d613efa7-4fa4-4877-a5ca-ebaffbf1c570" providerId="ADAL" clId="{9BE274B2-E9BD-4E9A-BAB3-3F01536B2524}" dt="2023-01-25T14:21:02.666" v="5002" actId="478"/>
          <ac:picMkLst>
            <pc:docMk/>
            <pc:sldMk cId="0" sldId="266"/>
            <ac:picMk id="6" creationId="{00000000-0000-0000-0000-000000000000}"/>
          </ac:picMkLst>
        </pc:picChg>
        <pc:picChg chg="mod ord">
          <ac:chgData name="SOUBIROUSE Florence" userId="d613efa7-4fa4-4877-a5ca-ebaffbf1c570" providerId="ADAL" clId="{9BE274B2-E9BD-4E9A-BAB3-3F01536B2524}" dt="2023-01-25T14:21:20.701" v="5006" actId="1076"/>
          <ac:picMkLst>
            <pc:docMk/>
            <pc:sldMk cId="0" sldId="266"/>
            <ac:picMk id="7" creationId="{00000000-0000-0000-0000-000000000000}"/>
          </ac:picMkLst>
        </pc:picChg>
        <pc:picChg chg="add mod">
          <ac:chgData name="SOUBIROUSE Florence" userId="d613efa7-4fa4-4877-a5ca-ebaffbf1c570" providerId="ADAL" clId="{9BE274B2-E9BD-4E9A-BAB3-3F01536B2524}" dt="2023-02-06T13:25:34.519" v="6001" actId="1076"/>
          <ac:picMkLst>
            <pc:docMk/>
            <pc:sldMk cId="0" sldId="266"/>
            <ac:picMk id="4098" creationId="{32934148-D36B-C396-F7C3-A6C8D52234AE}"/>
          </ac:picMkLst>
        </pc:picChg>
        <pc:picChg chg="add mod">
          <ac:chgData name="SOUBIROUSE Florence" userId="d613efa7-4fa4-4877-a5ca-ebaffbf1c570" providerId="ADAL" clId="{9BE274B2-E9BD-4E9A-BAB3-3F01536B2524}" dt="2023-02-09T16:04:10.894" v="8516" actId="1076"/>
          <ac:picMkLst>
            <pc:docMk/>
            <pc:sldMk cId="0" sldId="266"/>
            <ac:picMk id="4100" creationId="{4D6A0C6F-E880-B4F0-B9BA-DB852A11F5F9}"/>
          </ac:picMkLst>
        </pc:picChg>
        <pc:picChg chg="add mod">
          <ac:chgData name="SOUBIROUSE Florence" userId="d613efa7-4fa4-4877-a5ca-ebaffbf1c570" providerId="ADAL" clId="{9BE274B2-E9BD-4E9A-BAB3-3F01536B2524}" dt="2023-02-09T16:04:10.894" v="8516" actId="1076"/>
          <ac:picMkLst>
            <pc:docMk/>
            <pc:sldMk cId="0" sldId="266"/>
            <ac:picMk id="4102" creationId="{6D262B1B-390A-AFFD-DAEC-EC8D2051C49A}"/>
          </ac:picMkLst>
        </pc:picChg>
        <pc:picChg chg="add del mod">
          <ac:chgData name="SOUBIROUSE Florence" userId="d613efa7-4fa4-4877-a5ca-ebaffbf1c570" providerId="ADAL" clId="{9BE274B2-E9BD-4E9A-BAB3-3F01536B2524}" dt="2023-02-06T13:24:42.484" v="5996" actId="478"/>
          <ac:picMkLst>
            <pc:docMk/>
            <pc:sldMk cId="0" sldId="266"/>
            <ac:picMk id="4104" creationId="{F07F692E-B0F4-1CB7-5105-C2C2136AD63A}"/>
          </ac:picMkLst>
        </pc:picChg>
        <pc:picChg chg="add mod">
          <ac:chgData name="SOUBIROUSE Florence" userId="d613efa7-4fa4-4877-a5ca-ebaffbf1c570" providerId="ADAL" clId="{9BE274B2-E9BD-4E9A-BAB3-3F01536B2524}" dt="2023-02-09T16:04:18.894" v="8518" actId="14100"/>
          <ac:picMkLst>
            <pc:docMk/>
            <pc:sldMk cId="0" sldId="266"/>
            <ac:picMk id="5122" creationId="{739C160A-D5EA-DD54-6190-08D1B174864C}"/>
          </ac:picMkLst>
        </pc:picChg>
      </pc:sldChg>
      <pc:sldChg chg="addSp delSp modSp mod modTransition">
        <pc:chgData name="SOUBIROUSE Florence" userId="d613efa7-4fa4-4877-a5ca-ebaffbf1c570" providerId="ADAL" clId="{9BE274B2-E9BD-4E9A-BAB3-3F01536B2524}" dt="2023-02-06T14:06:11.195" v="6105" actId="478"/>
        <pc:sldMkLst>
          <pc:docMk/>
          <pc:sldMk cId="0" sldId="272"/>
        </pc:sldMkLst>
        <pc:spChg chg="add mod">
          <ac:chgData name="SOUBIROUSE Florence" userId="d613efa7-4fa4-4877-a5ca-ebaffbf1c570" providerId="ADAL" clId="{9BE274B2-E9BD-4E9A-BAB3-3F01536B2524}" dt="2023-02-06T14:02:35.433" v="6093" actId="13926"/>
          <ac:spMkLst>
            <pc:docMk/>
            <pc:sldMk cId="0" sldId="272"/>
            <ac:spMk id="3" creationId="{3D03A781-97A8-C1A1-5837-438C8139298B}"/>
          </ac:spMkLst>
        </pc:spChg>
        <pc:spChg chg="del mod">
          <ac:chgData name="SOUBIROUSE Florence" userId="d613efa7-4fa4-4877-a5ca-ebaffbf1c570" providerId="ADAL" clId="{9BE274B2-E9BD-4E9A-BAB3-3F01536B2524}" dt="2023-01-25T14:47:16.061" v="5148" actId="478"/>
          <ac:spMkLst>
            <pc:docMk/>
            <pc:sldMk cId="0" sldId="272"/>
            <ac:spMk id="6" creationId="{88E266E5-EE65-3092-111B-6F5155056464}"/>
          </ac:spMkLst>
        </pc:spChg>
        <pc:spChg chg="mod">
          <ac:chgData name="SOUBIROUSE Florence" userId="d613efa7-4fa4-4877-a5ca-ebaffbf1c570" providerId="ADAL" clId="{9BE274B2-E9BD-4E9A-BAB3-3F01536B2524}" dt="2023-02-06T13:37:35.588" v="6091" actId="20577"/>
          <ac:spMkLst>
            <pc:docMk/>
            <pc:sldMk cId="0" sldId="272"/>
            <ac:spMk id="8" creationId="{EF87D1DD-F880-754B-C1A3-00115014D8B3}"/>
          </ac:spMkLst>
        </pc:spChg>
        <pc:spChg chg="add del mod">
          <ac:chgData name="SOUBIROUSE Florence" userId="d613efa7-4fa4-4877-a5ca-ebaffbf1c570" providerId="ADAL" clId="{9BE274B2-E9BD-4E9A-BAB3-3F01536B2524}" dt="2023-01-25T14:46:03.673" v="5136" actId="478"/>
          <ac:spMkLst>
            <pc:docMk/>
            <pc:sldMk cId="0" sldId="272"/>
            <ac:spMk id="9" creationId="{EEAD84B4-33BA-20C9-7FD5-8CB087DAD83E}"/>
          </ac:spMkLst>
        </pc:spChg>
        <pc:spChg chg="add mod">
          <ac:chgData name="SOUBIROUSE Florence" userId="d613efa7-4fa4-4877-a5ca-ebaffbf1c570" providerId="ADAL" clId="{9BE274B2-E9BD-4E9A-BAB3-3F01536B2524}" dt="2023-01-25T14:56:30.963" v="5189" actId="14100"/>
          <ac:spMkLst>
            <pc:docMk/>
            <pc:sldMk cId="0" sldId="272"/>
            <ac:spMk id="10" creationId="{1B2619BE-8AF8-D0C6-A3B0-D8D2E71E70A5}"/>
          </ac:spMkLst>
        </pc:spChg>
        <pc:spChg chg="add del mod">
          <ac:chgData name="SOUBIROUSE Florence" userId="d613efa7-4fa4-4877-a5ca-ebaffbf1c570" providerId="ADAL" clId="{9BE274B2-E9BD-4E9A-BAB3-3F01536B2524}" dt="2023-01-25T14:52:58.876" v="5161" actId="22"/>
          <ac:spMkLst>
            <pc:docMk/>
            <pc:sldMk cId="0" sldId="272"/>
            <ac:spMk id="12" creationId="{455FC785-15AF-0D90-7170-3B44D2A28D4F}"/>
          </ac:spMkLst>
        </pc:spChg>
        <pc:picChg chg="del mod">
          <ac:chgData name="SOUBIROUSE Florence" userId="d613efa7-4fa4-4877-a5ca-ebaffbf1c570" providerId="ADAL" clId="{9BE274B2-E9BD-4E9A-BAB3-3F01536B2524}" dt="2023-01-25T14:27:05.464" v="5035" actId="478"/>
          <ac:picMkLst>
            <pc:docMk/>
            <pc:sldMk cId="0" sldId="272"/>
            <ac:picMk id="4" creationId="{00000000-0000-0000-0000-000000000000}"/>
          </ac:picMkLst>
        </pc:picChg>
        <pc:picChg chg="add del mod">
          <ac:chgData name="SOUBIROUSE Florence" userId="d613efa7-4fa4-4877-a5ca-ebaffbf1c570" providerId="ADAL" clId="{9BE274B2-E9BD-4E9A-BAB3-3F01536B2524}" dt="2023-02-06T14:06:11.195" v="6105" actId="478"/>
          <ac:picMkLst>
            <pc:docMk/>
            <pc:sldMk cId="0" sldId="272"/>
            <ac:picMk id="4" creationId="{E9AF4E01-80F0-0DC7-B707-D6D77BE8BBBA}"/>
          </ac:picMkLst>
        </pc:picChg>
        <pc:picChg chg="add del mod">
          <ac:chgData name="SOUBIROUSE Florence" userId="d613efa7-4fa4-4877-a5ca-ebaffbf1c570" providerId="ADAL" clId="{9BE274B2-E9BD-4E9A-BAB3-3F01536B2524}" dt="2023-02-06T14:06:08.382" v="6103" actId="478"/>
          <ac:picMkLst>
            <pc:docMk/>
            <pc:sldMk cId="0" sldId="272"/>
            <ac:picMk id="5" creationId="{F8CAD4F1-317D-B990-34CF-21C249D7C397}"/>
          </ac:picMkLst>
        </pc:picChg>
        <pc:picChg chg="mod ord">
          <ac:chgData name="SOUBIROUSE Florence" userId="d613efa7-4fa4-4877-a5ca-ebaffbf1c570" providerId="ADAL" clId="{9BE274B2-E9BD-4E9A-BAB3-3F01536B2524}" dt="2023-01-25T14:27:32.307" v="5040" actId="1076"/>
          <ac:picMkLst>
            <pc:docMk/>
            <pc:sldMk cId="0" sldId="272"/>
            <ac:picMk id="7" creationId="{00000000-0000-0000-0000-000000000000}"/>
          </ac:picMkLst>
        </pc:picChg>
        <pc:picChg chg="add del mod">
          <ac:chgData name="SOUBIROUSE Florence" userId="d613efa7-4fa4-4877-a5ca-ebaffbf1c570" providerId="ADAL" clId="{9BE274B2-E9BD-4E9A-BAB3-3F01536B2524}" dt="2023-01-25T14:53:13.799" v="5164" actId="21"/>
          <ac:picMkLst>
            <pc:docMk/>
            <pc:sldMk cId="0" sldId="272"/>
            <ac:picMk id="13" creationId="{C2C7CB93-2ACF-8F4D-0854-9F400044F2C2}"/>
          </ac:picMkLst>
        </pc:picChg>
        <pc:picChg chg="add mod">
          <ac:chgData name="SOUBIROUSE Florence" userId="d613efa7-4fa4-4877-a5ca-ebaffbf1c570" providerId="ADAL" clId="{9BE274B2-E9BD-4E9A-BAB3-3F01536B2524}" dt="2023-02-06T14:05:56.264" v="6101" actId="1076"/>
          <ac:picMkLst>
            <pc:docMk/>
            <pc:sldMk cId="0" sldId="272"/>
            <ac:picMk id="1026" creationId="{47EEC2DD-03F8-73A8-EA0A-23511BFC4712}"/>
          </ac:picMkLst>
        </pc:picChg>
      </pc:sldChg>
      <pc:sldChg chg="addSp delSp modSp mod modTransition">
        <pc:chgData name="SOUBIROUSE Florence" userId="d613efa7-4fa4-4877-a5ca-ebaffbf1c570" providerId="ADAL" clId="{9BE274B2-E9BD-4E9A-BAB3-3F01536B2524}" dt="2023-02-09T13:23:27.427" v="8397" actId="313"/>
        <pc:sldMkLst>
          <pc:docMk/>
          <pc:sldMk cId="0" sldId="274"/>
        </pc:sldMkLst>
        <pc:spChg chg="add del">
          <ac:chgData name="SOUBIROUSE Florence" userId="d613efa7-4fa4-4877-a5ca-ebaffbf1c570" providerId="ADAL" clId="{9BE274B2-E9BD-4E9A-BAB3-3F01536B2524}" dt="2023-01-25T14:52:41.090" v="5157" actId="11529"/>
          <ac:spMkLst>
            <pc:docMk/>
            <pc:sldMk cId="0" sldId="274"/>
            <ac:spMk id="4" creationId="{F04EC721-8F16-F285-7E96-C24787211A2D}"/>
          </ac:spMkLst>
        </pc:spChg>
        <pc:spChg chg="mod">
          <ac:chgData name="SOUBIROUSE Florence" userId="d613efa7-4fa4-4877-a5ca-ebaffbf1c570" providerId="ADAL" clId="{9BE274B2-E9BD-4E9A-BAB3-3F01536B2524}" dt="2023-02-07T10:32:47.663" v="6133" actId="1076"/>
          <ac:spMkLst>
            <pc:docMk/>
            <pc:sldMk cId="0" sldId="274"/>
            <ac:spMk id="5" creationId="{0B0FAE3C-01F9-2C00-3361-36DFA7C0FB58}"/>
          </ac:spMkLst>
        </pc:spChg>
        <pc:spChg chg="add del">
          <ac:chgData name="SOUBIROUSE Florence" userId="d613efa7-4fa4-4877-a5ca-ebaffbf1c570" providerId="ADAL" clId="{9BE274B2-E9BD-4E9A-BAB3-3F01536B2524}" dt="2023-01-25T14:54:08.512" v="5172" actId="478"/>
          <ac:spMkLst>
            <pc:docMk/>
            <pc:sldMk cId="0" sldId="274"/>
            <ac:spMk id="9" creationId="{E12DC7A4-8D9D-8F47-ED41-4870E4C667F3}"/>
          </ac:spMkLst>
        </pc:spChg>
        <pc:spChg chg="mod">
          <ac:chgData name="SOUBIROUSE Florence" userId="d613efa7-4fa4-4877-a5ca-ebaffbf1c570" providerId="ADAL" clId="{9BE274B2-E9BD-4E9A-BAB3-3F01536B2524}" dt="2023-01-25T15:00:12.625" v="5237" actId="1076"/>
          <ac:spMkLst>
            <pc:docMk/>
            <pc:sldMk cId="0" sldId="274"/>
            <ac:spMk id="10" creationId="{1280955A-C49B-9B44-810B-592AD164D5AD}"/>
          </ac:spMkLst>
        </pc:spChg>
        <pc:spChg chg="mod">
          <ac:chgData name="SOUBIROUSE Florence" userId="d613efa7-4fa4-4877-a5ca-ebaffbf1c570" providerId="ADAL" clId="{9BE274B2-E9BD-4E9A-BAB3-3F01536B2524}" dt="2023-02-09T13:23:27.427" v="8397" actId="313"/>
          <ac:spMkLst>
            <pc:docMk/>
            <pc:sldMk cId="0" sldId="274"/>
            <ac:spMk id="11" creationId="{93668578-C4E3-86F8-411C-AE1BD582570F}"/>
          </ac:spMkLst>
        </pc:spChg>
        <pc:spChg chg="mod">
          <ac:chgData name="SOUBIROUSE Florence" userId="d613efa7-4fa4-4877-a5ca-ebaffbf1c570" providerId="ADAL" clId="{9BE274B2-E9BD-4E9A-BAB3-3F01536B2524}" dt="2023-02-06T14:24:49.611" v="6120" actId="1076"/>
          <ac:spMkLst>
            <pc:docMk/>
            <pc:sldMk cId="0" sldId="274"/>
            <ac:spMk id="12" creationId="{F972735F-D171-7D61-86A0-058C1D2BE79E}"/>
          </ac:spMkLst>
        </pc:spChg>
        <pc:spChg chg="add del mod">
          <ac:chgData name="SOUBIROUSE Florence" userId="d613efa7-4fa4-4877-a5ca-ebaffbf1c570" providerId="ADAL" clId="{9BE274B2-E9BD-4E9A-BAB3-3F01536B2524}" dt="2023-01-25T14:54:36.861" v="5176" actId="478"/>
          <ac:spMkLst>
            <pc:docMk/>
            <pc:sldMk cId="0" sldId="274"/>
            <ac:spMk id="14" creationId="{DE8B81EB-F8B5-E0E4-1D82-96893A18D7D2}"/>
          </ac:spMkLst>
        </pc:spChg>
        <pc:spChg chg="add del mod">
          <ac:chgData name="SOUBIROUSE Florence" userId="d613efa7-4fa4-4877-a5ca-ebaffbf1c570" providerId="ADAL" clId="{9BE274B2-E9BD-4E9A-BAB3-3F01536B2524}" dt="2023-01-25T14:55:17.079" v="5182" actId="478"/>
          <ac:spMkLst>
            <pc:docMk/>
            <pc:sldMk cId="0" sldId="274"/>
            <ac:spMk id="15" creationId="{EC915308-577E-AFAE-768C-D9B2BEB8BA64}"/>
          </ac:spMkLst>
        </pc:spChg>
        <pc:spChg chg="add del mod">
          <ac:chgData name="SOUBIROUSE Florence" userId="d613efa7-4fa4-4877-a5ca-ebaffbf1c570" providerId="ADAL" clId="{9BE274B2-E9BD-4E9A-BAB3-3F01536B2524}" dt="2023-01-25T15:00:28.626" v="5253"/>
          <ac:spMkLst>
            <pc:docMk/>
            <pc:sldMk cId="0" sldId="274"/>
            <ac:spMk id="16" creationId="{C81F32E2-79DE-BF8D-9D8B-EEB50F6E229F}"/>
          </ac:spMkLst>
        </pc:spChg>
        <pc:picChg chg="add del mod">
          <ac:chgData name="SOUBIROUSE Florence" userId="d613efa7-4fa4-4877-a5ca-ebaffbf1c570" providerId="ADAL" clId="{9BE274B2-E9BD-4E9A-BAB3-3F01536B2524}" dt="2023-01-25T15:00:47.046" v="5254" actId="1076"/>
          <ac:picMkLst>
            <pc:docMk/>
            <pc:sldMk cId="0" sldId="274"/>
            <ac:picMk id="3" creationId="{00000000-0000-0000-0000-000000000000}"/>
          </ac:picMkLst>
        </pc:picChg>
        <pc:picChg chg="add del mod">
          <ac:chgData name="SOUBIROUSE Florence" userId="d613efa7-4fa4-4877-a5ca-ebaffbf1c570" providerId="ADAL" clId="{9BE274B2-E9BD-4E9A-BAB3-3F01536B2524}" dt="2023-01-25T14:54:13.748" v="5173" actId="478"/>
          <ac:picMkLst>
            <pc:docMk/>
            <pc:sldMk cId="0" sldId="274"/>
            <ac:picMk id="6" creationId="{ED4D164D-04CD-2E76-74FB-D81AC4AF8825}"/>
          </ac:picMkLst>
        </pc:picChg>
        <pc:picChg chg="mod ord">
          <ac:chgData name="SOUBIROUSE Florence" userId="d613efa7-4fa4-4877-a5ca-ebaffbf1c570" providerId="ADAL" clId="{9BE274B2-E9BD-4E9A-BAB3-3F01536B2524}" dt="2023-02-07T10:19:07.486" v="6123" actId="14100"/>
          <ac:picMkLst>
            <pc:docMk/>
            <pc:sldMk cId="0" sldId="274"/>
            <ac:picMk id="8" creationId="{00000000-0000-0000-0000-000000000000}"/>
          </ac:picMkLst>
        </pc:picChg>
        <pc:picChg chg="add mod">
          <ac:chgData name="SOUBIROUSE Florence" userId="d613efa7-4fa4-4877-a5ca-ebaffbf1c570" providerId="ADAL" clId="{9BE274B2-E9BD-4E9A-BAB3-3F01536B2524}" dt="2023-02-07T10:33:01.007" v="6137" actId="14100"/>
          <ac:picMkLst>
            <pc:docMk/>
            <pc:sldMk cId="0" sldId="274"/>
            <ac:picMk id="1026" creationId="{E4B3B002-5AF8-71E4-6A4F-9F6080FF09AE}"/>
          </ac:picMkLst>
        </pc:picChg>
        <pc:picChg chg="add mod">
          <ac:chgData name="SOUBIROUSE Florence" userId="d613efa7-4fa4-4877-a5ca-ebaffbf1c570" providerId="ADAL" clId="{9BE274B2-E9BD-4E9A-BAB3-3F01536B2524}" dt="2023-02-06T14:24:33" v="6118" actId="14100"/>
          <ac:picMkLst>
            <pc:docMk/>
            <pc:sldMk cId="0" sldId="274"/>
            <ac:picMk id="2050" creationId="{428B52FE-95F2-D8B9-69E4-339A8C10B25B}"/>
          </ac:picMkLst>
        </pc:picChg>
      </pc:sldChg>
      <pc:sldChg chg="addSp delSp modSp mod modTransition">
        <pc:chgData name="SOUBIROUSE Florence" userId="d613efa7-4fa4-4877-a5ca-ebaffbf1c570" providerId="ADAL" clId="{9BE274B2-E9BD-4E9A-BAB3-3F01536B2524}" dt="2023-02-07T15:48:40.327" v="6344" actId="20577"/>
        <pc:sldMkLst>
          <pc:docMk/>
          <pc:sldMk cId="0" sldId="278"/>
        </pc:sldMkLst>
        <pc:spChg chg="add mod">
          <ac:chgData name="SOUBIROUSE Florence" userId="d613efa7-4fa4-4877-a5ca-ebaffbf1c570" providerId="ADAL" clId="{9BE274B2-E9BD-4E9A-BAB3-3F01536B2524}" dt="2023-02-07T15:41:19.737" v="6237" actId="1076"/>
          <ac:spMkLst>
            <pc:docMk/>
            <pc:sldMk cId="0" sldId="278"/>
            <ac:spMk id="4" creationId="{F6DF1808-EC64-1D17-0450-4288C0AE9378}"/>
          </ac:spMkLst>
        </pc:spChg>
        <pc:spChg chg="add mod">
          <ac:chgData name="SOUBIROUSE Florence" userId="d613efa7-4fa4-4877-a5ca-ebaffbf1c570" providerId="ADAL" clId="{9BE274B2-E9BD-4E9A-BAB3-3F01536B2524}" dt="2023-01-25T15:05:48.172" v="5312" actId="1076"/>
          <ac:spMkLst>
            <pc:docMk/>
            <pc:sldMk cId="0" sldId="278"/>
            <ac:spMk id="6" creationId="{18A88FD6-2852-CE81-5599-CF8CF286C122}"/>
          </ac:spMkLst>
        </pc:spChg>
        <pc:spChg chg="add del mod">
          <ac:chgData name="SOUBIROUSE Florence" userId="d613efa7-4fa4-4877-a5ca-ebaffbf1c570" providerId="ADAL" clId="{9BE274B2-E9BD-4E9A-BAB3-3F01536B2524}" dt="2023-01-24T14:19:26.638" v="318" actId="478"/>
          <ac:spMkLst>
            <pc:docMk/>
            <pc:sldMk cId="0" sldId="278"/>
            <ac:spMk id="6" creationId="{7BA2A25E-B420-FE8F-C19F-884CA5E532CD}"/>
          </ac:spMkLst>
        </pc:spChg>
        <pc:spChg chg="add mod">
          <ac:chgData name="SOUBIROUSE Florence" userId="d613efa7-4fa4-4877-a5ca-ebaffbf1c570" providerId="ADAL" clId="{9BE274B2-E9BD-4E9A-BAB3-3F01536B2524}" dt="2023-02-07T15:48:40.327" v="6344" actId="20577"/>
          <ac:spMkLst>
            <pc:docMk/>
            <pc:sldMk cId="0" sldId="278"/>
            <ac:spMk id="7" creationId="{BDB397BF-0E15-03F6-FE58-612047B671B6}"/>
          </ac:spMkLst>
        </pc:spChg>
        <pc:spChg chg="mod">
          <ac:chgData name="SOUBIROUSE Florence" userId="d613efa7-4fa4-4877-a5ca-ebaffbf1c570" providerId="ADAL" clId="{9BE274B2-E9BD-4E9A-BAB3-3F01536B2524}" dt="2023-01-25T15:06:55.167" v="5323" actId="113"/>
          <ac:spMkLst>
            <pc:docMk/>
            <pc:sldMk cId="0" sldId="278"/>
            <ac:spMk id="19" creationId="{31F6FC63-9B63-666C-574B-342277B7A9F7}"/>
          </ac:spMkLst>
        </pc:spChg>
        <pc:spChg chg="mod">
          <ac:chgData name="SOUBIROUSE Florence" userId="d613efa7-4fa4-4877-a5ca-ebaffbf1c570" providerId="ADAL" clId="{9BE274B2-E9BD-4E9A-BAB3-3F01536B2524}" dt="2023-02-07T15:41:06.016" v="6236" actId="1076"/>
          <ac:spMkLst>
            <pc:docMk/>
            <pc:sldMk cId="0" sldId="278"/>
            <ac:spMk id="21" creationId="{70D81D7E-49B7-D925-5A1D-6FC627793A89}"/>
          </ac:spMkLst>
        </pc:spChg>
        <pc:picChg chg="del">
          <ac:chgData name="SOUBIROUSE Florence" userId="d613efa7-4fa4-4877-a5ca-ebaffbf1c570" providerId="ADAL" clId="{9BE274B2-E9BD-4E9A-BAB3-3F01536B2524}" dt="2023-01-25T15:05:39.532" v="5311" actId="478"/>
          <ac:picMkLst>
            <pc:docMk/>
            <pc:sldMk cId="0" sldId="278"/>
            <ac:picMk id="3" creationId="{00000000-0000-0000-0000-000000000000}"/>
          </ac:picMkLst>
        </pc:picChg>
        <pc:picChg chg="mod ord">
          <ac:chgData name="SOUBIROUSE Florence" userId="d613efa7-4fa4-4877-a5ca-ebaffbf1c570" providerId="ADAL" clId="{9BE274B2-E9BD-4E9A-BAB3-3F01536B2524}" dt="2023-01-25T15:05:56.914" v="5315" actId="1076"/>
          <ac:picMkLst>
            <pc:docMk/>
            <pc:sldMk cId="0" sldId="278"/>
            <ac:picMk id="5" creationId="{00000000-0000-0000-0000-000000000000}"/>
          </ac:picMkLst>
        </pc:picChg>
        <pc:picChg chg="add mod">
          <ac:chgData name="SOUBIROUSE Florence" userId="d613efa7-4fa4-4877-a5ca-ebaffbf1c570" providerId="ADAL" clId="{9BE274B2-E9BD-4E9A-BAB3-3F01536B2524}" dt="2023-02-07T15:40:59.287" v="6235" actId="14100"/>
          <ac:picMkLst>
            <pc:docMk/>
            <pc:sldMk cId="0" sldId="278"/>
            <ac:picMk id="3074" creationId="{20EBBCF7-7637-BB4B-A9C0-51DBD632F3AC}"/>
          </ac:picMkLst>
        </pc:picChg>
        <pc:picChg chg="add mod">
          <ac:chgData name="SOUBIROUSE Florence" userId="d613efa7-4fa4-4877-a5ca-ebaffbf1c570" providerId="ADAL" clId="{9BE274B2-E9BD-4E9A-BAB3-3F01536B2524}" dt="2023-02-07T15:41:28.688" v="6240" actId="1076"/>
          <ac:picMkLst>
            <pc:docMk/>
            <pc:sldMk cId="0" sldId="278"/>
            <ac:picMk id="3076" creationId="{33B71793-7F6E-55D8-B6E0-77107805292A}"/>
          </ac:picMkLst>
        </pc:picChg>
      </pc:sldChg>
      <pc:sldChg chg="addSp delSp modSp mod modTransition">
        <pc:chgData name="SOUBIROUSE Florence" userId="d613efa7-4fa4-4877-a5ca-ebaffbf1c570" providerId="ADAL" clId="{9BE274B2-E9BD-4E9A-BAB3-3F01536B2524}" dt="2023-02-09T15:16:28.743" v="8459" actId="14100"/>
        <pc:sldMkLst>
          <pc:docMk/>
          <pc:sldMk cId="0" sldId="288"/>
        </pc:sldMkLst>
        <pc:spChg chg="mod">
          <ac:chgData name="SOUBIROUSE Florence" userId="d613efa7-4fa4-4877-a5ca-ebaffbf1c570" providerId="ADAL" clId="{9BE274B2-E9BD-4E9A-BAB3-3F01536B2524}" dt="2023-02-09T15:05:26.915" v="8435" actId="1076"/>
          <ac:spMkLst>
            <pc:docMk/>
            <pc:sldMk cId="0" sldId="288"/>
            <ac:spMk id="4" creationId="{CB1833C1-9770-DE0C-1315-E8CC8077E1D9}"/>
          </ac:spMkLst>
        </pc:spChg>
        <pc:spChg chg="add mod">
          <ac:chgData name="SOUBIROUSE Florence" userId="d613efa7-4fa4-4877-a5ca-ebaffbf1c570" providerId="ADAL" clId="{9BE274B2-E9BD-4E9A-BAB3-3F01536B2524}" dt="2023-01-25T15:13:15.375" v="5381" actId="113"/>
          <ac:spMkLst>
            <pc:docMk/>
            <pc:sldMk cId="0" sldId="288"/>
            <ac:spMk id="6" creationId="{881A7860-1A3F-BA61-22E8-CFB64117FF75}"/>
          </ac:spMkLst>
        </pc:spChg>
        <pc:spChg chg="mod">
          <ac:chgData name="SOUBIROUSE Florence" userId="d613efa7-4fa4-4877-a5ca-ebaffbf1c570" providerId="ADAL" clId="{9BE274B2-E9BD-4E9A-BAB3-3F01536B2524}" dt="2023-02-09T14:21:17.622" v="8416" actId="1076"/>
          <ac:spMkLst>
            <pc:docMk/>
            <pc:sldMk cId="0" sldId="288"/>
            <ac:spMk id="7" creationId="{9192DB7C-79F6-4F25-F9FE-AE21A70822F9}"/>
          </ac:spMkLst>
        </pc:spChg>
        <pc:spChg chg="mod">
          <ac:chgData name="SOUBIROUSE Florence" userId="d613efa7-4fa4-4877-a5ca-ebaffbf1c570" providerId="ADAL" clId="{9BE274B2-E9BD-4E9A-BAB3-3F01536B2524}" dt="2023-02-09T14:20:05.150" v="8410" actId="1076"/>
          <ac:spMkLst>
            <pc:docMk/>
            <pc:sldMk cId="0" sldId="288"/>
            <ac:spMk id="12" creationId="{198E52B4-9DDE-E53B-3151-048F5C32AC78}"/>
          </ac:spMkLst>
        </pc:spChg>
        <pc:spChg chg="mod">
          <ac:chgData name="SOUBIROUSE Florence" userId="d613efa7-4fa4-4877-a5ca-ebaffbf1c570" providerId="ADAL" clId="{9BE274B2-E9BD-4E9A-BAB3-3F01536B2524}" dt="2023-02-09T14:20:58.600" v="8414" actId="14100"/>
          <ac:spMkLst>
            <pc:docMk/>
            <pc:sldMk cId="0" sldId="288"/>
            <ac:spMk id="13" creationId="{8394C13A-ADF0-2BA6-BF71-F7ED49561D84}"/>
          </ac:spMkLst>
        </pc:spChg>
        <pc:picChg chg="del mod">
          <ac:chgData name="SOUBIROUSE Florence" userId="d613efa7-4fa4-4877-a5ca-ebaffbf1c570" providerId="ADAL" clId="{9BE274B2-E9BD-4E9A-BAB3-3F01536B2524}" dt="2023-01-25T15:12:43.375" v="5375" actId="478"/>
          <ac:picMkLst>
            <pc:docMk/>
            <pc:sldMk cId="0" sldId="288"/>
            <ac:picMk id="3" creationId="{00000000-0000-0000-0000-000000000000}"/>
          </ac:picMkLst>
        </pc:picChg>
        <pc:picChg chg="add del mod">
          <ac:chgData name="SOUBIROUSE Florence" userId="d613efa7-4fa4-4877-a5ca-ebaffbf1c570" providerId="ADAL" clId="{9BE274B2-E9BD-4E9A-BAB3-3F01536B2524}" dt="2023-02-09T10:31:33.031" v="8249" actId="21"/>
          <ac:picMkLst>
            <pc:docMk/>
            <pc:sldMk cId="0" sldId="288"/>
            <ac:picMk id="3" creationId="{74FA85AE-B11E-8BA6-F4B5-997206AA4F7E}"/>
          </ac:picMkLst>
        </pc:picChg>
        <pc:picChg chg="mod ord">
          <ac:chgData name="SOUBIROUSE Florence" userId="d613efa7-4fa4-4877-a5ca-ebaffbf1c570" providerId="ADAL" clId="{9BE274B2-E9BD-4E9A-BAB3-3F01536B2524}" dt="2023-01-25T15:12:54.818" v="5378" actId="1076"/>
          <ac:picMkLst>
            <pc:docMk/>
            <pc:sldMk cId="0" sldId="288"/>
            <ac:picMk id="5" creationId="{00000000-0000-0000-0000-000000000000}"/>
          </ac:picMkLst>
        </pc:picChg>
        <pc:picChg chg="add del mod">
          <ac:chgData name="SOUBIROUSE Florence" userId="d613efa7-4fa4-4877-a5ca-ebaffbf1c570" providerId="ADAL" clId="{9BE274B2-E9BD-4E9A-BAB3-3F01536B2524}" dt="2023-02-09T10:31:33.031" v="8249" actId="21"/>
          <ac:picMkLst>
            <pc:docMk/>
            <pc:sldMk cId="0" sldId="288"/>
            <ac:picMk id="8" creationId="{C708E600-CCC8-9DF4-0149-852B2B58F236}"/>
          </ac:picMkLst>
        </pc:picChg>
        <pc:picChg chg="add mod">
          <ac:chgData name="SOUBIROUSE Florence" userId="d613efa7-4fa4-4877-a5ca-ebaffbf1c570" providerId="ADAL" clId="{9BE274B2-E9BD-4E9A-BAB3-3F01536B2524}" dt="2023-02-09T15:16:23.687" v="8458" actId="14100"/>
          <ac:picMkLst>
            <pc:docMk/>
            <pc:sldMk cId="0" sldId="288"/>
            <ac:picMk id="1026" creationId="{32B0869A-D2AD-A9A6-1186-150E30BA351B}"/>
          </ac:picMkLst>
        </pc:picChg>
        <pc:picChg chg="add mod">
          <ac:chgData name="SOUBIROUSE Florence" userId="d613efa7-4fa4-4877-a5ca-ebaffbf1c570" providerId="ADAL" clId="{9BE274B2-E9BD-4E9A-BAB3-3F01536B2524}" dt="2023-02-09T15:16:28.743" v="8459" actId="14100"/>
          <ac:picMkLst>
            <pc:docMk/>
            <pc:sldMk cId="0" sldId="288"/>
            <ac:picMk id="1028" creationId="{D28F1056-5147-85FB-773E-F75AC26C76D5}"/>
          </ac:picMkLst>
        </pc:picChg>
        <pc:picChg chg="add del mod">
          <ac:chgData name="SOUBIROUSE Florence" userId="d613efa7-4fa4-4877-a5ca-ebaffbf1c570" providerId="ADAL" clId="{9BE274B2-E9BD-4E9A-BAB3-3F01536B2524}" dt="2023-02-09T10:31:58.286" v="8252" actId="478"/>
          <ac:picMkLst>
            <pc:docMk/>
            <pc:sldMk cId="0" sldId="288"/>
            <ac:picMk id="1030" creationId="{591CD945-284D-FC70-63EC-286C23B4A14B}"/>
          </ac:picMkLst>
        </pc:picChg>
        <pc:picChg chg="add del mod">
          <ac:chgData name="SOUBIROUSE Florence" userId="d613efa7-4fa4-4877-a5ca-ebaffbf1c570" providerId="ADAL" clId="{9BE274B2-E9BD-4E9A-BAB3-3F01536B2524}" dt="2023-02-09T10:31:59.101" v="8253" actId="478"/>
          <ac:picMkLst>
            <pc:docMk/>
            <pc:sldMk cId="0" sldId="288"/>
            <ac:picMk id="1032" creationId="{EB1558EE-1503-4BF0-21A9-BB0A3DFF488B}"/>
          </ac:picMkLst>
        </pc:picChg>
        <pc:picChg chg="add del mod">
          <ac:chgData name="SOUBIROUSE Florence" userId="d613efa7-4fa4-4877-a5ca-ebaffbf1c570" providerId="ADAL" clId="{9BE274B2-E9BD-4E9A-BAB3-3F01536B2524}" dt="2023-02-09T14:18:12.857" v="8405" actId="478"/>
          <ac:picMkLst>
            <pc:docMk/>
            <pc:sldMk cId="0" sldId="288"/>
            <ac:picMk id="1034" creationId="{F9CC60DA-804D-1E80-D1CD-199FE0318679}"/>
          </ac:picMkLst>
        </pc:picChg>
        <pc:picChg chg="add del mod">
          <ac:chgData name="SOUBIROUSE Florence" userId="d613efa7-4fa4-4877-a5ca-ebaffbf1c570" providerId="ADAL" clId="{9BE274B2-E9BD-4E9A-BAB3-3F01536B2524}" dt="2023-02-09T14:23:12.581" v="8420" actId="478"/>
          <ac:picMkLst>
            <pc:docMk/>
            <pc:sldMk cId="0" sldId="288"/>
            <ac:picMk id="1036" creationId="{2E396C09-AD4E-14D7-3727-947C8C13B138}"/>
          </ac:picMkLst>
        </pc:picChg>
        <pc:picChg chg="add del mod">
          <ac:chgData name="SOUBIROUSE Florence" userId="d613efa7-4fa4-4877-a5ca-ebaffbf1c570" providerId="ADAL" clId="{9BE274B2-E9BD-4E9A-BAB3-3F01536B2524}" dt="2023-02-09T15:14:18.796" v="8446" actId="478"/>
          <ac:picMkLst>
            <pc:docMk/>
            <pc:sldMk cId="0" sldId="288"/>
            <ac:picMk id="1038" creationId="{D6362374-E278-18DC-2D10-D6F48424F0A9}"/>
          </ac:picMkLst>
        </pc:picChg>
        <pc:picChg chg="add del mod">
          <ac:chgData name="SOUBIROUSE Florence" userId="d613efa7-4fa4-4877-a5ca-ebaffbf1c570" providerId="ADAL" clId="{9BE274B2-E9BD-4E9A-BAB3-3F01536B2524}" dt="2023-02-09T15:14:15.052" v="8445" actId="478"/>
          <ac:picMkLst>
            <pc:docMk/>
            <pc:sldMk cId="0" sldId="288"/>
            <ac:picMk id="1040" creationId="{2DFEBE4C-8800-B881-3C19-3BDBD12F1060}"/>
          </ac:picMkLst>
        </pc:picChg>
        <pc:picChg chg="add mod">
          <ac:chgData name="SOUBIROUSE Florence" userId="d613efa7-4fa4-4877-a5ca-ebaffbf1c570" providerId="ADAL" clId="{9BE274B2-E9BD-4E9A-BAB3-3F01536B2524}" dt="2023-02-09T15:15:29.967" v="8457" actId="14100"/>
          <ac:picMkLst>
            <pc:docMk/>
            <pc:sldMk cId="0" sldId="288"/>
            <ac:picMk id="1042" creationId="{7A6FE07F-A4D5-E0A9-C26D-890A93390113}"/>
          </ac:picMkLst>
        </pc:picChg>
        <pc:picChg chg="add mod">
          <ac:chgData name="SOUBIROUSE Florence" userId="d613efa7-4fa4-4877-a5ca-ebaffbf1c570" providerId="ADAL" clId="{9BE274B2-E9BD-4E9A-BAB3-3F01536B2524}" dt="2023-02-09T15:14:37.071" v="8451" actId="14100"/>
          <ac:picMkLst>
            <pc:docMk/>
            <pc:sldMk cId="0" sldId="288"/>
            <ac:picMk id="1044" creationId="{6F05D821-DD76-5241-2FF3-EDDCF5B89A9D}"/>
          </ac:picMkLst>
        </pc:picChg>
      </pc:sldChg>
      <pc:sldChg chg="addSp delSp modSp mod modTransition">
        <pc:chgData name="SOUBIROUSE Florence" userId="d613efa7-4fa4-4877-a5ca-ebaffbf1c570" providerId="ADAL" clId="{9BE274B2-E9BD-4E9A-BAB3-3F01536B2524}" dt="2023-02-09T15:45:00.410" v="8492" actId="1076"/>
        <pc:sldMkLst>
          <pc:docMk/>
          <pc:sldMk cId="0" sldId="300"/>
        </pc:sldMkLst>
        <pc:spChg chg="mod">
          <ac:chgData name="SOUBIROUSE Florence" userId="d613efa7-4fa4-4877-a5ca-ebaffbf1c570" providerId="ADAL" clId="{9BE274B2-E9BD-4E9A-BAB3-3F01536B2524}" dt="2023-02-09T15:19:50.732" v="8467" actId="20577"/>
          <ac:spMkLst>
            <pc:docMk/>
            <pc:sldMk cId="0" sldId="300"/>
            <ac:spMk id="4" creationId="{AF516C34-94C7-D01C-F5AD-18E8133219F3}"/>
          </ac:spMkLst>
        </pc:spChg>
        <pc:spChg chg="mod">
          <ac:chgData name="SOUBIROUSE Florence" userId="d613efa7-4fa4-4877-a5ca-ebaffbf1c570" providerId="ADAL" clId="{9BE274B2-E9BD-4E9A-BAB3-3F01536B2524}" dt="2023-02-09T10:43:17.281" v="8288" actId="1076"/>
          <ac:spMkLst>
            <pc:docMk/>
            <pc:sldMk cId="0" sldId="300"/>
            <ac:spMk id="5" creationId="{6D607B45-04B6-94A4-ACE8-63D94C524070}"/>
          </ac:spMkLst>
        </pc:spChg>
        <pc:spChg chg="add mod">
          <ac:chgData name="SOUBIROUSE Florence" userId="d613efa7-4fa4-4877-a5ca-ebaffbf1c570" providerId="ADAL" clId="{9BE274B2-E9BD-4E9A-BAB3-3F01536B2524}" dt="2023-01-25T15:16:17.783" v="5406"/>
          <ac:spMkLst>
            <pc:docMk/>
            <pc:sldMk cId="0" sldId="300"/>
            <ac:spMk id="6" creationId="{76BDB7B9-3C8D-3A50-73F7-7F51AF00CF5D}"/>
          </ac:spMkLst>
        </pc:spChg>
        <pc:spChg chg="mod">
          <ac:chgData name="SOUBIROUSE Florence" userId="d613efa7-4fa4-4877-a5ca-ebaffbf1c570" providerId="ADAL" clId="{9BE274B2-E9BD-4E9A-BAB3-3F01536B2524}" dt="2023-01-25T15:16:43.614" v="5411" actId="208"/>
          <ac:spMkLst>
            <pc:docMk/>
            <pc:sldMk cId="0" sldId="300"/>
            <ac:spMk id="8" creationId="{D8E37F92-D7F6-4818-D261-1A2505BF5190}"/>
          </ac:spMkLst>
        </pc:spChg>
        <pc:spChg chg="mod">
          <ac:chgData name="SOUBIROUSE Florence" userId="d613efa7-4fa4-4877-a5ca-ebaffbf1c570" providerId="ADAL" clId="{9BE274B2-E9BD-4E9A-BAB3-3F01536B2524}" dt="2023-02-09T15:16:54.152" v="8461" actId="1076"/>
          <ac:spMkLst>
            <pc:docMk/>
            <pc:sldMk cId="0" sldId="300"/>
            <ac:spMk id="10" creationId="{2FCA2FED-5A18-5DAA-B74D-504EF5DCEFA8}"/>
          </ac:spMkLst>
        </pc:spChg>
        <pc:picChg chg="del mod">
          <ac:chgData name="SOUBIROUSE Florence" userId="d613efa7-4fa4-4877-a5ca-ebaffbf1c570" providerId="ADAL" clId="{9BE274B2-E9BD-4E9A-BAB3-3F01536B2524}" dt="2023-01-25T15:16:08.799" v="5405" actId="478"/>
          <ac:picMkLst>
            <pc:docMk/>
            <pc:sldMk cId="0" sldId="300"/>
            <ac:picMk id="3" creationId="{00000000-0000-0000-0000-000000000000}"/>
          </ac:picMkLst>
        </pc:picChg>
        <pc:picChg chg="add mod">
          <ac:chgData name="SOUBIROUSE Florence" userId="d613efa7-4fa4-4877-a5ca-ebaffbf1c570" providerId="ADAL" clId="{9BE274B2-E9BD-4E9A-BAB3-3F01536B2524}" dt="2023-02-09T10:31:42.389" v="8251" actId="1076"/>
          <ac:picMkLst>
            <pc:docMk/>
            <pc:sldMk cId="0" sldId="300"/>
            <ac:picMk id="3" creationId="{EAE14478-C7A4-7082-0548-020C7EA0CCDB}"/>
          </ac:picMkLst>
        </pc:picChg>
        <pc:picChg chg="mod ord">
          <ac:chgData name="SOUBIROUSE Florence" userId="d613efa7-4fa4-4877-a5ca-ebaffbf1c570" providerId="ADAL" clId="{9BE274B2-E9BD-4E9A-BAB3-3F01536B2524}" dt="2023-01-25T15:16:26.480" v="5409" actId="1076"/>
          <ac:picMkLst>
            <pc:docMk/>
            <pc:sldMk cId="0" sldId="300"/>
            <ac:picMk id="7" creationId="{00000000-0000-0000-0000-000000000000}"/>
          </ac:picMkLst>
        </pc:picChg>
        <pc:picChg chg="add mod">
          <ac:chgData name="SOUBIROUSE Florence" userId="d613efa7-4fa4-4877-a5ca-ebaffbf1c570" providerId="ADAL" clId="{9BE274B2-E9BD-4E9A-BAB3-3F01536B2524}" dt="2023-02-09T10:31:42.389" v="8251" actId="1076"/>
          <ac:picMkLst>
            <pc:docMk/>
            <pc:sldMk cId="0" sldId="300"/>
            <ac:picMk id="9" creationId="{55E7E48F-B763-83C9-942E-6F1BB6D4FAD0}"/>
          </ac:picMkLst>
        </pc:picChg>
        <pc:picChg chg="add del mod">
          <ac:chgData name="SOUBIROUSE Florence" userId="d613efa7-4fa4-4877-a5ca-ebaffbf1c570" providerId="ADAL" clId="{9BE274B2-E9BD-4E9A-BAB3-3F01536B2524}" dt="2023-02-09T10:43:33.665" v="8292" actId="478"/>
          <ac:picMkLst>
            <pc:docMk/>
            <pc:sldMk cId="0" sldId="300"/>
            <ac:picMk id="2050" creationId="{DBB00BCE-702A-2363-1941-EFB9C94F3F55}"/>
          </ac:picMkLst>
        </pc:picChg>
        <pc:picChg chg="add del mod">
          <ac:chgData name="SOUBIROUSE Florence" userId="d613efa7-4fa4-4877-a5ca-ebaffbf1c570" providerId="ADAL" clId="{9BE274B2-E9BD-4E9A-BAB3-3F01536B2524}" dt="2023-02-09T10:42:43.954" v="8280" actId="478"/>
          <ac:picMkLst>
            <pc:docMk/>
            <pc:sldMk cId="0" sldId="300"/>
            <ac:picMk id="2052" creationId="{800D994D-1357-9238-DD83-B66B3C3A322B}"/>
          </ac:picMkLst>
        </pc:picChg>
        <pc:picChg chg="add del mod">
          <ac:chgData name="SOUBIROUSE Florence" userId="d613efa7-4fa4-4877-a5ca-ebaffbf1c570" providerId="ADAL" clId="{9BE274B2-E9BD-4E9A-BAB3-3F01536B2524}" dt="2023-02-09T15:37:12.958" v="8469" actId="478"/>
          <ac:picMkLst>
            <pc:docMk/>
            <pc:sldMk cId="0" sldId="300"/>
            <ac:picMk id="2054" creationId="{5E7E7B7E-629B-FA2F-7214-2375130D5E9A}"/>
          </ac:picMkLst>
        </pc:picChg>
        <pc:picChg chg="add del mod">
          <ac:chgData name="SOUBIROUSE Florence" userId="d613efa7-4fa4-4877-a5ca-ebaffbf1c570" providerId="ADAL" clId="{9BE274B2-E9BD-4E9A-BAB3-3F01536B2524}" dt="2023-02-09T15:37:12.958" v="8469" actId="478"/>
          <ac:picMkLst>
            <pc:docMk/>
            <pc:sldMk cId="0" sldId="300"/>
            <ac:picMk id="2056" creationId="{F5EA8283-0411-3B61-670C-8AFF699C13CC}"/>
          </ac:picMkLst>
        </pc:picChg>
        <pc:picChg chg="add mod">
          <ac:chgData name="SOUBIROUSE Florence" userId="d613efa7-4fa4-4877-a5ca-ebaffbf1c570" providerId="ADAL" clId="{9BE274B2-E9BD-4E9A-BAB3-3F01536B2524}" dt="2023-02-09T15:45:00.410" v="8492" actId="1076"/>
          <ac:picMkLst>
            <pc:docMk/>
            <pc:sldMk cId="0" sldId="300"/>
            <ac:picMk id="2058" creationId="{88017B5C-D2D2-69E3-2D63-A4CE109E5A94}"/>
          </ac:picMkLst>
        </pc:picChg>
        <pc:picChg chg="add mod">
          <ac:chgData name="SOUBIROUSE Florence" userId="d613efa7-4fa4-4877-a5ca-ebaffbf1c570" providerId="ADAL" clId="{9BE274B2-E9BD-4E9A-BAB3-3F01536B2524}" dt="2023-02-09T15:44:44.288" v="8490" actId="1076"/>
          <ac:picMkLst>
            <pc:docMk/>
            <pc:sldMk cId="0" sldId="300"/>
            <ac:picMk id="2060" creationId="{F64F2549-81B9-775F-F66C-23C906A2A80F}"/>
          </ac:picMkLst>
        </pc:picChg>
      </pc:sldChg>
      <pc:sldChg chg="del modTransition">
        <pc:chgData name="SOUBIROUSE Florence" userId="d613efa7-4fa4-4877-a5ca-ebaffbf1c570" providerId="ADAL" clId="{9BE274B2-E9BD-4E9A-BAB3-3F01536B2524}" dt="2023-01-24T15:23:55.672" v="1459" actId="47"/>
        <pc:sldMkLst>
          <pc:docMk/>
          <pc:sldMk cId="0" sldId="302"/>
        </pc:sldMkLst>
      </pc:sldChg>
      <pc:sldChg chg="del modTransition">
        <pc:chgData name="SOUBIROUSE Florence" userId="d613efa7-4fa4-4877-a5ca-ebaffbf1c570" providerId="ADAL" clId="{9BE274B2-E9BD-4E9A-BAB3-3F01536B2524}" dt="2023-01-24T15:23:55.672" v="1459" actId="47"/>
        <pc:sldMkLst>
          <pc:docMk/>
          <pc:sldMk cId="0" sldId="304"/>
        </pc:sldMkLst>
      </pc:sldChg>
      <pc:sldChg chg="del modTransition">
        <pc:chgData name="SOUBIROUSE Florence" userId="d613efa7-4fa4-4877-a5ca-ebaffbf1c570" providerId="ADAL" clId="{9BE274B2-E9BD-4E9A-BAB3-3F01536B2524}" dt="2023-01-24T16:20:02.879" v="2376" actId="47"/>
        <pc:sldMkLst>
          <pc:docMk/>
          <pc:sldMk cId="0" sldId="306"/>
        </pc:sldMkLst>
      </pc:sldChg>
      <pc:sldChg chg="addSp delSp modSp mod modTransition">
        <pc:chgData name="SOUBIROUSE Florence" userId="d613efa7-4fa4-4877-a5ca-ebaffbf1c570" providerId="ADAL" clId="{9BE274B2-E9BD-4E9A-BAB3-3F01536B2524}" dt="2023-02-09T11:04:30.136" v="8359" actId="1076"/>
        <pc:sldMkLst>
          <pc:docMk/>
          <pc:sldMk cId="0" sldId="308"/>
        </pc:sldMkLst>
        <pc:spChg chg="add mod">
          <ac:chgData name="SOUBIROUSE Florence" userId="d613efa7-4fa4-4877-a5ca-ebaffbf1c570" providerId="ADAL" clId="{9BE274B2-E9BD-4E9A-BAB3-3F01536B2524}" dt="2023-01-25T15:21:37.242" v="5479" actId="2711"/>
          <ac:spMkLst>
            <pc:docMk/>
            <pc:sldMk cId="0" sldId="308"/>
            <ac:spMk id="5" creationId="{14ECF461-6C50-12C9-4C66-26275E58F5F9}"/>
          </ac:spMkLst>
        </pc:spChg>
        <pc:spChg chg="add mod">
          <ac:chgData name="SOUBIROUSE Florence" userId="d613efa7-4fa4-4877-a5ca-ebaffbf1c570" providerId="ADAL" clId="{9BE274B2-E9BD-4E9A-BAB3-3F01536B2524}" dt="2023-01-25T15:20:15.618" v="5439" actId="113"/>
          <ac:spMkLst>
            <pc:docMk/>
            <pc:sldMk cId="0" sldId="308"/>
            <ac:spMk id="7" creationId="{C386340E-2DDA-CC71-C2CB-6584E2332F50}"/>
          </ac:spMkLst>
        </pc:spChg>
        <pc:spChg chg="add mod">
          <ac:chgData name="SOUBIROUSE Florence" userId="d613efa7-4fa4-4877-a5ca-ebaffbf1c570" providerId="ADAL" clId="{9BE274B2-E9BD-4E9A-BAB3-3F01536B2524}" dt="2023-01-25T15:22:18.188" v="5486" actId="1076"/>
          <ac:spMkLst>
            <pc:docMk/>
            <pc:sldMk cId="0" sldId="308"/>
            <ac:spMk id="8" creationId="{8FC52283-0071-C402-CC48-2B4BFC6AF7C2}"/>
          </ac:spMkLst>
        </pc:spChg>
        <pc:spChg chg="add del mod">
          <ac:chgData name="SOUBIROUSE Florence" userId="d613efa7-4fa4-4877-a5ca-ebaffbf1c570" providerId="ADAL" clId="{9BE274B2-E9BD-4E9A-BAB3-3F01536B2524}" dt="2023-01-25T10:36:43.779" v="3687" actId="478"/>
          <ac:spMkLst>
            <pc:docMk/>
            <pc:sldMk cId="0" sldId="308"/>
            <ac:spMk id="10" creationId="{F5456892-9C8C-8D12-19EB-E15CCDF8247D}"/>
          </ac:spMkLst>
        </pc:spChg>
        <pc:spChg chg="add mod">
          <ac:chgData name="SOUBIROUSE Florence" userId="d613efa7-4fa4-4877-a5ca-ebaffbf1c570" providerId="ADAL" clId="{9BE274B2-E9BD-4E9A-BAB3-3F01536B2524}" dt="2023-01-25T15:20:06.541" v="5438" actId="113"/>
          <ac:spMkLst>
            <pc:docMk/>
            <pc:sldMk cId="0" sldId="308"/>
            <ac:spMk id="11" creationId="{5E106EF7-A3AB-BBD8-445B-DF4E4C82078A}"/>
          </ac:spMkLst>
        </pc:spChg>
        <pc:spChg chg="add del mod">
          <ac:chgData name="SOUBIROUSE Florence" userId="d613efa7-4fa4-4877-a5ca-ebaffbf1c570" providerId="ADAL" clId="{9BE274B2-E9BD-4E9A-BAB3-3F01536B2524}" dt="2023-01-25T10:38:01.534" v="3704" actId="478"/>
          <ac:spMkLst>
            <pc:docMk/>
            <pc:sldMk cId="0" sldId="308"/>
            <ac:spMk id="12" creationId="{66E6AD1D-F634-49B1-A0B3-2CC3053C42CD}"/>
          </ac:spMkLst>
        </pc:spChg>
        <pc:spChg chg="add del mod">
          <ac:chgData name="SOUBIROUSE Florence" userId="d613efa7-4fa4-4877-a5ca-ebaffbf1c570" providerId="ADAL" clId="{9BE274B2-E9BD-4E9A-BAB3-3F01536B2524}" dt="2023-01-25T10:38:10.373" v="3706"/>
          <ac:spMkLst>
            <pc:docMk/>
            <pc:sldMk cId="0" sldId="308"/>
            <ac:spMk id="13" creationId="{B36764CE-7E4A-6207-0BDD-71CE8433B0C1}"/>
          </ac:spMkLst>
        </pc:spChg>
        <pc:spChg chg="add mod">
          <ac:chgData name="SOUBIROUSE Florence" userId="d613efa7-4fa4-4877-a5ca-ebaffbf1c570" providerId="ADAL" clId="{9BE274B2-E9BD-4E9A-BAB3-3F01536B2524}" dt="2023-02-07T16:03:09.450" v="6367" actId="20577"/>
          <ac:spMkLst>
            <pc:docMk/>
            <pc:sldMk cId="0" sldId="308"/>
            <ac:spMk id="14" creationId="{55BBB729-3210-5248-9781-C9C696B17492}"/>
          </ac:spMkLst>
        </pc:spChg>
        <pc:picChg chg="del mod">
          <ac:chgData name="SOUBIROUSE Florence" userId="d613efa7-4fa4-4877-a5ca-ebaffbf1c570" providerId="ADAL" clId="{9BE274B2-E9BD-4E9A-BAB3-3F01536B2524}" dt="2023-01-25T15:21:46.828" v="5482" actId="478"/>
          <ac:picMkLst>
            <pc:docMk/>
            <pc:sldMk cId="0" sldId="308"/>
            <ac:picMk id="3" creationId="{00000000-0000-0000-0000-000000000000}"/>
          </ac:picMkLst>
        </pc:picChg>
        <pc:picChg chg="mod ord">
          <ac:chgData name="SOUBIROUSE Florence" userId="d613efa7-4fa4-4877-a5ca-ebaffbf1c570" providerId="ADAL" clId="{9BE274B2-E9BD-4E9A-BAB3-3F01536B2524}" dt="2023-01-25T15:21:04.389" v="5449" actId="1076"/>
          <ac:picMkLst>
            <pc:docMk/>
            <pc:sldMk cId="0" sldId="308"/>
            <ac:picMk id="4" creationId="{00000000-0000-0000-0000-000000000000}"/>
          </ac:picMkLst>
        </pc:picChg>
        <pc:picChg chg="del mod">
          <ac:chgData name="SOUBIROUSE Florence" userId="d613efa7-4fa4-4877-a5ca-ebaffbf1c570" providerId="ADAL" clId="{9BE274B2-E9BD-4E9A-BAB3-3F01536B2524}" dt="2023-01-25T09:44:22.978" v="3139" actId="478"/>
          <ac:picMkLst>
            <pc:docMk/>
            <pc:sldMk cId="0" sldId="308"/>
            <ac:picMk id="5" creationId="{00000000-0000-0000-0000-000000000000}"/>
          </ac:picMkLst>
        </pc:picChg>
        <pc:picChg chg="add del mod">
          <ac:chgData name="SOUBIROUSE Florence" userId="d613efa7-4fa4-4877-a5ca-ebaffbf1c570" providerId="ADAL" clId="{9BE274B2-E9BD-4E9A-BAB3-3F01536B2524}" dt="2023-01-25T08:42:08.492" v="2442" actId="478"/>
          <ac:picMkLst>
            <pc:docMk/>
            <pc:sldMk cId="0" sldId="308"/>
            <ac:picMk id="6" creationId="{B3285C18-B37A-0D7E-7B09-38E899D9D0A5}"/>
          </ac:picMkLst>
        </pc:picChg>
        <pc:picChg chg="add del mod">
          <ac:chgData name="SOUBIROUSE Florence" userId="d613efa7-4fa4-4877-a5ca-ebaffbf1c570" providerId="ADAL" clId="{9BE274B2-E9BD-4E9A-BAB3-3F01536B2524}" dt="2023-02-09T10:55:32.197" v="8335" actId="478"/>
          <ac:picMkLst>
            <pc:docMk/>
            <pc:sldMk cId="0" sldId="308"/>
            <ac:picMk id="4098" creationId="{587EFC61-E83C-4091-AE71-5A14749BEA3A}"/>
          </ac:picMkLst>
        </pc:picChg>
        <pc:picChg chg="add del mod">
          <ac:chgData name="SOUBIROUSE Florence" userId="d613efa7-4fa4-4877-a5ca-ebaffbf1c570" providerId="ADAL" clId="{9BE274B2-E9BD-4E9A-BAB3-3F01536B2524}" dt="2023-02-09T10:56:55.030" v="8342" actId="478"/>
          <ac:picMkLst>
            <pc:docMk/>
            <pc:sldMk cId="0" sldId="308"/>
            <ac:picMk id="4100" creationId="{DA261404-6ACB-06AD-1499-2C0BAEC75D16}"/>
          </ac:picMkLst>
        </pc:picChg>
        <pc:picChg chg="add mod">
          <ac:chgData name="SOUBIROUSE Florence" userId="d613efa7-4fa4-4877-a5ca-ebaffbf1c570" providerId="ADAL" clId="{9BE274B2-E9BD-4E9A-BAB3-3F01536B2524}" dt="2023-02-09T11:02:56.199" v="8351" actId="1076"/>
          <ac:picMkLst>
            <pc:docMk/>
            <pc:sldMk cId="0" sldId="308"/>
            <ac:picMk id="4102" creationId="{F7B86FEC-491C-6108-1079-5C96D0B9F100}"/>
          </ac:picMkLst>
        </pc:picChg>
        <pc:picChg chg="add mod">
          <ac:chgData name="SOUBIROUSE Florence" userId="d613efa7-4fa4-4877-a5ca-ebaffbf1c570" providerId="ADAL" clId="{9BE274B2-E9BD-4E9A-BAB3-3F01536B2524}" dt="2023-02-09T11:04:30.136" v="8359" actId="1076"/>
          <ac:picMkLst>
            <pc:docMk/>
            <pc:sldMk cId="0" sldId="308"/>
            <ac:picMk id="4104" creationId="{33CD83A9-5CBD-1883-4F94-1FE04258A9F8}"/>
          </ac:picMkLst>
        </pc:picChg>
      </pc:sldChg>
      <pc:sldChg chg="del modTransition">
        <pc:chgData name="SOUBIROUSE Florence" userId="d613efa7-4fa4-4877-a5ca-ebaffbf1c570" providerId="ADAL" clId="{9BE274B2-E9BD-4E9A-BAB3-3F01536B2524}" dt="2023-01-25T09:44:36.556" v="3140" actId="47"/>
        <pc:sldMkLst>
          <pc:docMk/>
          <pc:sldMk cId="0" sldId="310"/>
        </pc:sldMkLst>
      </pc:sldChg>
      <pc:sldChg chg="del modTransition">
        <pc:chgData name="SOUBIROUSE Florence" userId="d613efa7-4fa4-4877-a5ca-ebaffbf1c570" providerId="ADAL" clId="{9BE274B2-E9BD-4E9A-BAB3-3F01536B2524}" dt="2023-01-25T15:23:32.935" v="5493" actId="47"/>
        <pc:sldMkLst>
          <pc:docMk/>
          <pc:sldMk cId="0" sldId="312"/>
        </pc:sldMkLst>
      </pc:sldChg>
      <pc:sldChg chg="del modTransition">
        <pc:chgData name="SOUBIROUSE Florence" userId="d613efa7-4fa4-4877-a5ca-ebaffbf1c570" providerId="ADAL" clId="{9BE274B2-E9BD-4E9A-BAB3-3F01536B2524}" dt="2023-01-25T15:23:33.953" v="5494" actId="47"/>
        <pc:sldMkLst>
          <pc:docMk/>
          <pc:sldMk cId="0" sldId="314"/>
        </pc:sldMkLst>
      </pc:sldChg>
      <pc:sldChg chg="addSp delSp modSp mod modTransition">
        <pc:chgData name="SOUBIROUSE Florence" userId="d613efa7-4fa4-4877-a5ca-ebaffbf1c570" providerId="ADAL" clId="{9BE274B2-E9BD-4E9A-BAB3-3F01536B2524}" dt="2023-02-07T15:32:42.873" v="6229" actId="20577"/>
        <pc:sldMkLst>
          <pc:docMk/>
          <pc:sldMk cId="2682108959" sldId="315"/>
        </pc:sldMkLst>
        <pc:spChg chg="mod">
          <ac:chgData name="SOUBIROUSE Florence" userId="d613efa7-4fa4-4877-a5ca-ebaffbf1c570" providerId="ADAL" clId="{9BE274B2-E9BD-4E9A-BAB3-3F01536B2524}" dt="2023-02-07T13:42:46.785" v="6149" actId="1076"/>
          <ac:spMkLst>
            <pc:docMk/>
            <pc:sldMk cId="2682108959" sldId="315"/>
            <ac:spMk id="3" creationId="{079DA231-148E-1C5E-27FE-1DDF652F2F9E}"/>
          </ac:spMkLst>
        </pc:spChg>
        <pc:spChg chg="mod">
          <ac:chgData name="SOUBIROUSE Florence" userId="d613efa7-4fa4-4877-a5ca-ebaffbf1c570" providerId="ADAL" clId="{9BE274B2-E9BD-4E9A-BAB3-3F01536B2524}" dt="2023-02-07T13:42:07.201" v="6144" actId="1076"/>
          <ac:spMkLst>
            <pc:docMk/>
            <pc:sldMk cId="2682108959" sldId="315"/>
            <ac:spMk id="5" creationId="{0B0FAE3C-01F9-2C00-3361-36DFA7C0FB58}"/>
          </ac:spMkLst>
        </pc:spChg>
        <pc:spChg chg="mod">
          <ac:chgData name="SOUBIROUSE Florence" userId="d613efa7-4fa4-4877-a5ca-ebaffbf1c570" providerId="ADAL" clId="{9BE274B2-E9BD-4E9A-BAB3-3F01536B2524}" dt="2023-01-27T14:49:13.330" v="5987" actId="20577"/>
          <ac:spMkLst>
            <pc:docMk/>
            <pc:sldMk cId="2682108959" sldId="315"/>
            <ac:spMk id="6" creationId="{1E0EF92A-E7BD-2E07-062B-9F22C967BFA0}"/>
          </ac:spMkLst>
        </pc:spChg>
        <pc:spChg chg="mod">
          <ac:chgData name="SOUBIROUSE Florence" userId="d613efa7-4fa4-4877-a5ca-ebaffbf1c570" providerId="ADAL" clId="{9BE274B2-E9BD-4E9A-BAB3-3F01536B2524}" dt="2023-02-07T15:32:42.873" v="6229" actId="20577"/>
          <ac:spMkLst>
            <pc:docMk/>
            <pc:sldMk cId="2682108959" sldId="315"/>
            <ac:spMk id="8" creationId="{62A4B479-F93F-8DCC-3B2E-A3CACDB98113}"/>
          </ac:spMkLst>
        </pc:spChg>
        <pc:spChg chg="add mod">
          <ac:chgData name="SOUBIROUSE Florence" userId="d613efa7-4fa4-4877-a5ca-ebaffbf1c570" providerId="ADAL" clId="{9BE274B2-E9BD-4E9A-BAB3-3F01536B2524}" dt="2023-02-07T13:25:45.349" v="6138" actId="13926"/>
          <ac:spMkLst>
            <pc:docMk/>
            <pc:sldMk cId="2682108959" sldId="315"/>
            <ac:spMk id="9" creationId="{15FFEFE8-1974-CE32-A576-7554D3612DD0}"/>
          </ac:spMkLst>
        </pc:spChg>
        <pc:picChg chg="del mod">
          <ac:chgData name="SOUBIROUSE Florence" userId="d613efa7-4fa4-4877-a5ca-ebaffbf1c570" providerId="ADAL" clId="{9BE274B2-E9BD-4E9A-BAB3-3F01536B2524}" dt="2023-01-25T15:01:47.261" v="5282" actId="478"/>
          <ac:picMkLst>
            <pc:docMk/>
            <pc:sldMk cId="2682108959" sldId="315"/>
            <ac:picMk id="4" creationId="{19283C5C-3400-D105-8338-9507FE779EB2}"/>
          </ac:picMkLst>
        </pc:picChg>
        <pc:picChg chg="mod ord">
          <ac:chgData name="SOUBIROUSE Florence" userId="d613efa7-4fa4-4877-a5ca-ebaffbf1c570" providerId="ADAL" clId="{9BE274B2-E9BD-4E9A-BAB3-3F01536B2524}" dt="2023-01-25T15:02:27.162" v="5290" actId="1076"/>
          <ac:picMkLst>
            <pc:docMk/>
            <pc:sldMk cId="2682108959" sldId="315"/>
            <ac:picMk id="7" creationId="{B5657B4A-8969-3E44-37ED-5E350CB5390F}"/>
          </ac:picMkLst>
        </pc:picChg>
        <pc:picChg chg="add mod">
          <ac:chgData name="SOUBIROUSE Florence" userId="d613efa7-4fa4-4877-a5ca-ebaffbf1c570" providerId="ADAL" clId="{9BE274B2-E9BD-4E9A-BAB3-3F01536B2524}" dt="2023-02-07T14:06:18.010" v="6160" actId="1076"/>
          <ac:picMkLst>
            <pc:docMk/>
            <pc:sldMk cId="2682108959" sldId="315"/>
            <ac:picMk id="2050" creationId="{0276D0F7-D4C3-5ED5-0CE5-C8541094A044}"/>
          </ac:picMkLst>
        </pc:picChg>
        <pc:picChg chg="add del mod">
          <ac:chgData name="SOUBIROUSE Florence" userId="d613efa7-4fa4-4877-a5ca-ebaffbf1c570" providerId="ADAL" clId="{9BE274B2-E9BD-4E9A-BAB3-3F01536B2524}" dt="2023-02-07T15:14:03.627" v="6161" actId="478"/>
          <ac:picMkLst>
            <pc:docMk/>
            <pc:sldMk cId="2682108959" sldId="315"/>
            <ac:picMk id="2052" creationId="{4A6E2382-7076-05E4-8510-3F6DFA9432AE}"/>
          </ac:picMkLst>
        </pc:picChg>
        <pc:picChg chg="add mod">
          <ac:chgData name="SOUBIROUSE Florence" userId="d613efa7-4fa4-4877-a5ca-ebaffbf1c570" providerId="ADAL" clId="{9BE274B2-E9BD-4E9A-BAB3-3F01536B2524}" dt="2023-02-07T15:17:16.750" v="6165" actId="1076"/>
          <ac:picMkLst>
            <pc:docMk/>
            <pc:sldMk cId="2682108959" sldId="315"/>
            <ac:picMk id="2054" creationId="{7EB83810-C420-E30E-3C27-97248A31AAF4}"/>
          </ac:picMkLst>
        </pc:picChg>
      </pc:sldChg>
      <pc:sldChg chg="addSp delSp modSp add mod">
        <pc:chgData name="SOUBIROUSE Florence" userId="d613efa7-4fa4-4877-a5ca-ebaffbf1c570" providerId="ADAL" clId="{9BE274B2-E9BD-4E9A-BAB3-3F01536B2524}" dt="2023-02-09T10:50:59.860" v="8324" actId="1076"/>
        <pc:sldMkLst>
          <pc:docMk/>
          <pc:sldMk cId="2624062340" sldId="316"/>
        </pc:sldMkLst>
        <pc:spChg chg="add mod">
          <ac:chgData name="SOUBIROUSE Florence" userId="d613efa7-4fa4-4877-a5ca-ebaffbf1c570" providerId="ADAL" clId="{9BE274B2-E9BD-4E9A-BAB3-3F01536B2524}" dt="2023-02-09T10:50:11.060" v="8322" actId="1076"/>
          <ac:spMkLst>
            <pc:docMk/>
            <pc:sldMk cId="2624062340" sldId="316"/>
            <ac:spMk id="3" creationId="{3B7A9276-3B81-A683-8D49-69F96EE2D92B}"/>
          </ac:spMkLst>
        </pc:spChg>
        <pc:spChg chg="mod">
          <ac:chgData name="SOUBIROUSE Florence" userId="d613efa7-4fa4-4877-a5ca-ebaffbf1c570" providerId="ADAL" clId="{9BE274B2-E9BD-4E9A-BAB3-3F01536B2524}" dt="2023-02-09T10:50:41.403" v="8323" actId="1076"/>
          <ac:spMkLst>
            <pc:docMk/>
            <pc:sldMk cId="2624062340" sldId="316"/>
            <ac:spMk id="4" creationId="{AF516C34-94C7-D01C-F5AD-18E8133219F3}"/>
          </ac:spMkLst>
        </pc:spChg>
        <pc:spChg chg="add mod">
          <ac:chgData name="SOUBIROUSE Florence" userId="d613efa7-4fa4-4877-a5ca-ebaffbf1c570" providerId="ADAL" clId="{9BE274B2-E9BD-4E9A-BAB3-3F01536B2524}" dt="2023-01-25T15:17:27.736" v="5416"/>
          <ac:spMkLst>
            <pc:docMk/>
            <pc:sldMk cId="2624062340" sldId="316"/>
            <ac:spMk id="5" creationId="{585B80E9-8C3E-3FF3-7772-CA858188E0CD}"/>
          </ac:spMkLst>
        </pc:spChg>
        <pc:spChg chg="del">
          <ac:chgData name="SOUBIROUSE Florence" userId="d613efa7-4fa4-4877-a5ca-ebaffbf1c570" providerId="ADAL" clId="{9BE274B2-E9BD-4E9A-BAB3-3F01536B2524}" dt="2023-01-24T15:24:36.811" v="1463" actId="478"/>
          <ac:spMkLst>
            <pc:docMk/>
            <pc:sldMk cId="2624062340" sldId="316"/>
            <ac:spMk id="5" creationId="{6D607B45-04B6-94A4-ACE8-63D94C524070}"/>
          </ac:spMkLst>
        </pc:spChg>
        <pc:spChg chg="mod">
          <ac:chgData name="SOUBIROUSE Florence" userId="d613efa7-4fa4-4877-a5ca-ebaffbf1c570" providerId="ADAL" clId="{9BE274B2-E9BD-4E9A-BAB3-3F01536B2524}" dt="2023-01-25T15:24:02.733" v="5495" actId="113"/>
          <ac:spMkLst>
            <pc:docMk/>
            <pc:sldMk cId="2624062340" sldId="316"/>
            <ac:spMk id="8" creationId="{D8E37F92-D7F6-4818-D261-1A2505BF5190}"/>
          </ac:spMkLst>
        </pc:spChg>
        <pc:spChg chg="del mod">
          <ac:chgData name="SOUBIROUSE Florence" userId="d613efa7-4fa4-4877-a5ca-ebaffbf1c570" providerId="ADAL" clId="{9BE274B2-E9BD-4E9A-BAB3-3F01536B2524}" dt="2023-01-24T15:24:33.458" v="1462" actId="478"/>
          <ac:spMkLst>
            <pc:docMk/>
            <pc:sldMk cId="2624062340" sldId="316"/>
            <ac:spMk id="10" creationId="{2FCA2FED-5A18-5DAA-B74D-504EF5DCEFA8}"/>
          </ac:spMkLst>
        </pc:spChg>
        <pc:picChg chg="del">
          <ac:chgData name="SOUBIROUSE Florence" userId="d613efa7-4fa4-4877-a5ca-ebaffbf1c570" providerId="ADAL" clId="{9BE274B2-E9BD-4E9A-BAB3-3F01536B2524}" dt="2023-01-25T15:17:19.275" v="5415" actId="478"/>
          <ac:picMkLst>
            <pc:docMk/>
            <pc:sldMk cId="2624062340" sldId="316"/>
            <ac:picMk id="3" creationId="{00000000-0000-0000-0000-000000000000}"/>
          </ac:picMkLst>
        </pc:picChg>
        <pc:picChg chg="mod ord">
          <ac:chgData name="SOUBIROUSE Florence" userId="d613efa7-4fa4-4877-a5ca-ebaffbf1c570" providerId="ADAL" clId="{9BE274B2-E9BD-4E9A-BAB3-3F01536B2524}" dt="2023-01-25T15:17:39.264" v="5419" actId="1076"/>
          <ac:picMkLst>
            <pc:docMk/>
            <pc:sldMk cId="2624062340" sldId="316"/>
            <ac:picMk id="7" creationId="{00000000-0000-0000-0000-000000000000}"/>
          </ac:picMkLst>
        </pc:picChg>
        <pc:picChg chg="add mod">
          <ac:chgData name="SOUBIROUSE Florence" userId="d613efa7-4fa4-4877-a5ca-ebaffbf1c570" providerId="ADAL" clId="{9BE274B2-E9BD-4E9A-BAB3-3F01536B2524}" dt="2023-02-09T10:50:59.860" v="8324" actId="1076"/>
          <ac:picMkLst>
            <pc:docMk/>
            <pc:sldMk cId="2624062340" sldId="316"/>
            <ac:picMk id="3074" creationId="{AD9F05DD-2A8F-2AFF-3342-F6C42D0809B6}"/>
          </ac:picMkLst>
        </pc:picChg>
        <pc:picChg chg="add del mod">
          <ac:chgData name="SOUBIROUSE Florence" userId="d613efa7-4fa4-4877-a5ca-ebaffbf1c570" providerId="ADAL" clId="{9BE274B2-E9BD-4E9A-BAB3-3F01536B2524}" dt="2023-02-09T10:48:31.586" v="8311" actId="478"/>
          <ac:picMkLst>
            <pc:docMk/>
            <pc:sldMk cId="2624062340" sldId="316"/>
            <ac:picMk id="3076" creationId="{7E5413AD-2090-9EDE-5563-24782DAFCD7A}"/>
          </ac:picMkLst>
        </pc:picChg>
        <pc:picChg chg="add mod">
          <ac:chgData name="SOUBIROUSE Florence" userId="d613efa7-4fa4-4877-a5ca-ebaffbf1c570" providerId="ADAL" clId="{9BE274B2-E9BD-4E9A-BAB3-3F01536B2524}" dt="2023-02-09T10:50:59.860" v="8324" actId="1076"/>
          <ac:picMkLst>
            <pc:docMk/>
            <pc:sldMk cId="2624062340" sldId="316"/>
            <ac:picMk id="3078" creationId="{B4F0FBE2-2D2B-1FEB-004E-98054FA76D18}"/>
          </ac:picMkLst>
        </pc:picChg>
        <pc:picChg chg="add del">
          <ac:chgData name="SOUBIROUSE Florence" userId="d613efa7-4fa4-4877-a5ca-ebaffbf1c570" providerId="ADAL" clId="{9BE274B2-E9BD-4E9A-BAB3-3F01536B2524}" dt="2023-02-09T10:49:21.689" v="8315" actId="478"/>
          <ac:picMkLst>
            <pc:docMk/>
            <pc:sldMk cId="2624062340" sldId="316"/>
            <ac:picMk id="3080" creationId="{25204681-5AAF-11A3-EF6B-CA0FCC6A84C0}"/>
          </ac:picMkLst>
        </pc:picChg>
      </pc:sldChg>
      <pc:sldChg chg="addSp delSp modSp new mod ord">
        <pc:chgData name="SOUBIROUSE Florence" userId="d613efa7-4fa4-4877-a5ca-ebaffbf1c570" providerId="ADAL" clId="{9BE274B2-E9BD-4E9A-BAB3-3F01536B2524}" dt="2023-02-09T11:08:48.989" v="8361"/>
        <pc:sldMkLst>
          <pc:docMk/>
          <pc:sldMk cId="3729660306" sldId="317"/>
        </pc:sldMkLst>
        <pc:spChg chg="add del mod">
          <ac:chgData name="SOUBIROUSE Florence" userId="d613efa7-4fa4-4877-a5ca-ebaffbf1c570" providerId="ADAL" clId="{9BE274B2-E9BD-4E9A-BAB3-3F01536B2524}" dt="2023-02-06T13:31:20.785" v="6071" actId="478"/>
          <ac:spMkLst>
            <pc:docMk/>
            <pc:sldMk cId="3729660306" sldId="317"/>
            <ac:spMk id="2" creationId="{2D9DFA5E-CB2A-A7A1-0522-BC54AB8B27EE}"/>
          </ac:spMkLst>
        </pc:spChg>
        <pc:picChg chg="add mod">
          <ac:chgData name="SOUBIROUSE Florence" userId="d613efa7-4fa4-4877-a5ca-ebaffbf1c570" providerId="ADAL" clId="{9BE274B2-E9BD-4E9A-BAB3-3F01536B2524}" dt="2023-02-06T13:33:20.790" v="6076" actId="108"/>
          <ac:picMkLst>
            <pc:docMk/>
            <pc:sldMk cId="3729660306" sldId="317"/>
            <ac:picMk id="3" creationId="{AE405FAD-5952-4BF2-4908-04E041E5666C}"/>
          </ac:picMkLst>
        </pc:picChg>
        <pc:picChg chg="add mod">
          <ac:chgData name="SOUBIROUSE Florence" userId="d613efa7-4fa4-4877-a5ca-ebaffbf1c570" providerId="ADAL" clId="{9BE274B2-E9BD-4E9A-BAB3-3F01536B2524}" dt="2023-02-06T13:32:09.822" v="6072"/>
          <ac:picMkLst>
            <pc:docMk/>
            <pc:sldMk cId="3729660306" sldId="317"/>
            <ac:picMk id="4" creationId="{B134E668-E863-0601-0D07-9DBE16159EFC}"/>
          </ac:picMkLst>
        </pc:picChg>
        <pc:picChg chg="add mod">
          <ac:chgData name="SOUBIROUSE Florence" userId="d613efa7-4fa4-4877-a5ca-ebaffbf1c570" providerId="ADAL" clId="{9BE274B2-E9BD-4E9A-BAB3-3F01536B2524}" dt="2023-02-06T13:32:09.822" v="6072"/>
          <ac:picMkLst>
            <pc:docMk/>
            <pc:sldMk cId="3729660306" sldId="317"/>
            <ac:picMk id="5" creationId="{F14BF873-C10D-AD21-863F-1C61FFE7AA7F}"/>
          </ac:picMkLst>
        </pc:picChg>
        <pc:picChg chg="add mod">
          <ac:chgData name="SOUBIROUSE Florence" userId="d613efa7-4fa4-4877-a5ca-ebaffbf1c570" providerId="ADAL" clId="{9BE274B2-E9BD-4E9A-BAB3-3F01536B2524}" dt="2023-02-06T13:32:09.822" v="6072"/>
          <ac:picMkLst>
            <pc:docMk/>
            <pc:sldMk cId="3729660306" sldId="317"/>
            <ac:picMk id="6" creationId="{8E47A98F-96F6-3CDC-4530-AF9FDDA18E7F}"/>
          </ac:picMkLst>
        </pc:picChg>
        <pc:picChg chg="add mod">
          <ac:chgData name="SOUBIROUSE Florence" userId="d613efa7-4fa4-4877-a5ca-ebaffbf1c570" providerId="ADAL" clId="{9BE274B2-E9BD-4E9A-BAB3-3F01536B2524}" dt="2023-02-06T13:32:42.438" v="6075" actId="1076"/>
          <ac:picMkLst>
            <pc:docMk/>
            <pc:sldMk cId="3729660306" sldId="317"/>
            <ac:picMk id="7" creationId="{2C138F9F-78C6-FBCF-7BF1-26CE93488F09}"/>
          </ac:picMkLst>
        </pc:picChg>
      </pc:sldChg>
      <pc:sldChg chg="addSp delSp modSp new mod">
        <pc:chgData name="SOUBIROUSE Florence" userId="d613efa7-4fa4-4877-a5ca-ebaffbf1c570" providerId="ADAL" clId="{9BE274B2-E9BD-4E9A-BAB3-3F01536B2524}" dt="2023-02-09T10:18:43.322" v="8216" actId="1076"/>
        <pc:sldMkLst>
          <pc:docMk/>
          <pc:sldMk cId="3337454492" sldId="318"/>
        </pc:sldMkLst>
        <pc:spChg chg="add mod">
          <ac:chgData name="SOUBIROUSE Florence" userId="d613efa7-4fa4-4877-a5ca-ebaffbf1c570" providerId="ADAL" clId="{9BE274B2-E9BD-4E9A-BAB3-3F01536B2524}" dt="2023-02-07T16:10:51.350" v="6380" actId="207"/>
          <ac:spMkLst>
            <pc:docMk/>
            <pc:sldMk cId="3337454492" sldId="318"/>
            <ac:spMk id="2" creationId="{8B62A990-AD0B-F8E5-66E7-A74C0CE84BF4}"/>
          </ac:spMkLst>
        </pc:spChg>
        <pc:spChg chg="add del mod">
          <ac:chgData name="SOUBIROUSE Florence" userId="d613efa7-4fa4-4877-a5ca-ebaffbf1c570" providerId="ADAL" clId="{9BE274B2-E9BD-4E9A-BAB3-3F01536B2524}" dt="2023-02-08T09:07:18.012" v="6383"/>
          <ac:spMkLst>
            <pc:docMk/>
            <pc:sldMk cId="3337454492" sldId="318"/>
            <ac:spMk id="3" creationId="{26902DDD-2E01-8D2A-7565-9400FEC4BB3C}"/>
          </ac:spMkLst>
        </pc:spChg>
        <pc:spChg chg="add del mod">
          <ac:chgData name="SOUBIROUSE Florence" userId="d613efa7-4fa4-4877-a5ca-ebaffbf1c570" providerId="ADAL" clId="{9BE274B2-E9BD-4E9A-BAB3-3F01536B2524}" dt="2023-02-09T10:18:33.001" v="8215" actId="478"/>
          <ac:spMkLst>
            <pc:docMk/>
            <pc:sldMk cId="3337454492" sldId="318"/>
            <ac:spMk id="4" creationId="{6155A693-3F91-FC4D-B896-0F02FA0DF261}"/>
          </ac:spMkLst>
        </pc:spChg>
        <pc:spChg chg="add del mod">
          <ac:chgData name="SOUBIROUSE Florence" userId="d613efa7-4fa4-4877-a5ca-ebaffbf1c570" providerId="ADAL" clId="{9BE274B2-E9BD-4E9A-BAB3-3F01536B2524}" dt="2023-02-08T16:44:51.064" v="8206"/>
          <ac:spMkLst>
            <pc:docMk/>
            <pc:sldMk cId="3337454492" sldId="318"/>
            <ac:spMk id="4" creationId="{A29A882E-216A-7EAA-8990-1FC5EF9DDC9D}"/>
          </ac:spMkLst>
        </pc:spChg>
        <pc:spChg chg="add mod">
          <ac:chgData name="SOUBIROUSE Florence" userId="d613efa7-4fa4-4877-a5ca-ebaffbf1c570" providerId="ADAL" clId="{9BE274B2-E9BD-4E9A-BAB3-3F01536B2524}" dt="2023-02-09T10:18:43.322" v="8216" actId="1076"/>
          <ac:spMkLst>
            <pc:docMk/>
            <pc:sldMk cId="3337454492" sldId="318"/>
            <ac:spMk id="5" creationId="{69F65F69-AC4C-7634-659B-FCCAAFC069EC}"/>
          </ac:spMkLst>
        </pc:spChg>
      </pc:sldChg>
      <pc:sldChg chg="addSp delSp modSp new mod">
        <pc:chgData name="SOUBIROUSE Florence" userId="d613efa7-4fa4-4877-a5ca-ebaffbf1c570" providerId="ADAL" clId="{9BE274B2-E9BD-4E9A-BAB3-3F01536B2524}" dt="2023-02-08T12:50:14.829" v="7879" actId="1076"/>
        <pc:sldMkLst>
          <pc:docMk/>
          <pc:sldMk cId="2902386904" sldId="319"/>
        </pc:sldMkLst>
        <pc:spChg chg="add mod">
          <ac:chgData name="SOUBIROUSE Florence" userId="d613efa7-4fa4-4877-a5ca-ebaffbf1c570" providerId="ADAL" clId="{9BE274B2-E9BD-4E9A-BAB3-3F01536B2524}" dt="2023-02-08T11:19:40.389" v="7534" actId="1076"/>
          <ac:spMkLst>
            <pc:docMk/>
            <pc:sldMk cId="2902386904" sldId="319"/>
            <ac:spMk id="2" creationId="{218EA4BC-15C8-B641-122F-D136E11F56FA}"/>
          </ac:spMkLst>
        </pc:spChg>
        <pc:spChg chg="add mod">
          <ac:chgData name="SOUBIROUSE Florence" userId="d613efa7-4fa4-4877-a5ca-ebaffbf1c570" providerId="ADAL" clId="{9BE274B2-E9BD-4E9A-BAB3-3F01536B2524}" dt="2023-02-08T10:54:35.744" v="7311" actId="1076"/>
          <ac:spMkLst>
            <pc:docMk/>
            <pc:sldMk cId="2902386904" sldId="319"/>
            <ac:spMk id="5" creationId="{AC3843CC-BB9D-0CF7-A8D5-1E14836420C5}"/>
          </ac:spMkLst>
        </pc:spChg>
        <pc:spChg chg="add mod">
          <ac:chgData name="SOUBIROUSE Florence" userId="d613efa7-4fa4-4877-a5ca-ebaffbf1c570" providerId="ADAL" clId="{9BE274B2-E9BD-4E9A-BAB3-3F01536B2524}" dt="2023-02-08T10:56:12.221" v="7326" actId="1076"/>
          <ac:spMkLst>
            <pc:docMk/>
            <pc:sldMk cId="2902386904" sldId="319"/>
            <ac:spMk id="6" creationId="{59516570-285D-12E3-7422-552475EC4817}"/>
          </ac:spMkLst>
        </pc:spChg>
        <pc:spChg chg="add mod">
          <ac:chgData name="SOUBIROUSE Florence" userId="d613efa7-4fa4-4877-a5ca-ebaffbf1c570" providerId="ADAL" clId="{9BE274B2-E9BD-4E9A-BAB3-3F01536B2524}" dt="2023-02-08T10:54:35.744" v="7311" actId="1076"/>
          <ac:spMkLst>
            <pc:docMk/>
            <pc:sldMk cId="2902386904" sldId="319"/>
            <ac:spMk id="7" creationId="{4F5F9D89-3D61-0311-8728-D5F2EA00EF1E}"/>
          </ac:spMkLst>
        </pc:spChg>
        <pc:spChg chg="add mod">
          <ac:chgData name="SOUBIROUSE Florence" userId="d613efa7-4fa4-4877-a5ca-ebaffbf1c570" providerId="ADAL" clId="{9BE274B2-E9BD-4E9A-BAB3-3F01536B2524}" dt="2023-02-08T10:56:12.221" v="7326" actId="1076"/>
          <ac:spMkLst>
            <pc:docMk/>
            <pc:sldMk cId="2902386904" sldId="319"/>
            <ac:spMk id="8" creationId="{B6C6F2D3-87EC-79FF-3000-AA2C4CFF173D}"/>
          </ac:spMkLst>
        </pc:spChg>
        <pc:spChg chg="add mod">
          <ac:chgData name="SOUBIROUSE Florence" userId="d613efa7-4fa4-4877-a5ca-ebaffbf1c570" providerId="ADAL" clId="{9BE274B2-E9BD-4E9A-BAB3-3F01536B2524}" dt="2023-02-08T10:55:28.164" v="7319" actId="1076"/>
          <ac:spMkLst>
            <pc:docMk/>
            <pc:sldMk cId="2902386904" sldId="319"/>
            <ac:spMk id="11" creationId="{2DD3594F-16EB-5DD9-388F-85AFC7DCD95E}"/>
          </ac:spMkLst>
        </pc:spChg>
        <pc:spChg chg="add mod">
          <ac:chgData name="SOUBIROUSE Florence" userId="d613efa7-4fa4-4877-a5ca-ebaffbf1c570" providerId="ADAL" clId="{9BE274B2-E9BD-4E9A-BAB3-3F01536B2524}" dt="2023-02-08T09:42:42.309" v="6747" actId="207"/>
          <ac:spMkLst>
            <pc:docMk/>
            <pc:sldMk cId="2902386904" sldId="319"/>
            <ac:spMk id="16" creationId="{2F7C9361-B931-F2E9-DDB3-31F3A0A1439A}"/>
          </ac:spMkLst>
        </pc:spChg>
        <pc:spChg chg="add mod">
          <ac:chgData name="SOUBIROUSE Florence" userId="d613efa7-4fa4-4877-a5ca-ebaffbf1c570" providerId="ADAL" clId="{9BE274B2-E9BD-4E9A-BAB3-3F01536B2524}" dt="2023-02-08T10:11:50.162" v="6965" actId="14100"/>
          <ac:spMkLst>
            <pc:docMk/>
            <pc:sldMk cId="2902386904" sldId="319"/>
            <ac:spMk id="38" creationId="{E2908FA1-1760-E19D-B0BF-ACB5B3FFD6B3}"/>
          </ac:spMkLst>
        </pc:spChg>
        <pc:spChg chg="add del mod">
          <ac:chgData name="SOUBIROUSE Florence" userId="d613efa7-4fa4-4877-a5ca-ebaffbf1c570" providerId="ADAL" clId="{9BE274B2-E9BD-4E9A-BAB3-3F01536B2524}" dt="2023-02-08T10:02:20.595" v="6857"/>
          <ac:spMkLst>
            <pc:docMk/>
            <pc:sldMk cId="2902386904" sldId="319"/>
            <ac:spMk id="39" creationId="{3CB7C618-740A-2CB1-B826-427C191CFE33}"/>
          </ac:spMkLst>
        </pc:spChg>
        <pc:spChg chg="add mod">
          <ac:chgData name="SOUBIROUSE Florence" userId="d613efa7-4fa4-4877-a5ca-ebaffbf1c570" providerId="ADAL" clId="{9BE274B2-E9BD-4E9A-BAB3-3F01536B2524}" dt="2023-02-08T10:11:23.926" v="6953" actId="20577"/>
          <ac:spMkLst>
            <pc:docMk/>
            <pc:sldMk cId="2902386904" sldId="319"/>
            <ac:spMk id="40" creationId="{3465A625-D87F-1324-4F85-6C8E96B3AFE3}"/>
          </ac:spMkLst>
        </pc:spChg>
        <pc:spChg chg="add mod">
          <ac:chgData name="SOUBIROUSE Florence" userId="d613efa7-4fa4-4877-a5ca-ebaffbf1c570" providerId="ADAL" clId="{9BE274B2-E9BD-4E9A-BAB3-3F01536B2524}" dt="2023-02-08T10:11:32.883" v="6958" actId="20577"/>
          <ac:spMkLst>
            <pc:docMk/>
            <pc:sldMk cId="2902386904" sldId="319"/>
            <ac:spMk id="41" creationId="{496801C4-A6B4-369A-3B60-1C240F7AAF1B}"/>
          </ac:spMkLst>
        </pc:spChg>
        <pc:spChg chg="add mod">
          <ac:chgData name="SOUBIROUSE Florence" userId="d613efa7-4fa4-4877-a5ca-ebaffbf1c570" providerId="ADAL" clId="{9BE274B2-E9BD-4E9A-BAB3-3F01536B2524}" dt="2023-02-08T10:11:38.666" v="6963" actId="20577"/>
          <ac:spMkLst>
            <pc:docMk/>
            <pc:sldMk cId="2902386904" sldId="319"/>
            <ac:spMk id="42" creationId="{2406AFB5-8839-76E2-5CDE-103D7C467FDB}"/>
          </ac:spMkLst>
        </pc:spChg>
        <pc:spChg chg="add del mod">
          <ac:chgData name="SOUBIROUSE Florence" userId="d613efa7-4fa4-4877-a5ca-ebaffbf1c570" providerId="ADAL" clId="{9BE274B2-E9BD-4E9A-BAB3-3F01536B2524}" dt="2023-02-08T10:18:20.720" v="7004"/>
          <ac:spMkLst>
            <pc:docMk/>
            <pc:sldMk cId="2902386904" sldId="319"/>
            <ac:spMk id="49" creationId="{4832427D-67ED-564C-D4B9-FA71F303897E}"/>
          </ac:spMkLst>
        </pc:spChg>
        <pc:spChg chg="add mod">
          <ac:chgData name="SOUBIROUSE Florence" userId="d613efa7-4fa4-4877-a5ca-ebaffbf1c570" providerId="ADAL" clId="{9BE274B2-E9BD-4E9A-BAB3-3F01536B2524}" dt="2023-02-08T10:55:55.359" v="7324" actId="14100"/>
          <ac:spMkLst>
            <pc:docMk/>
            <pc:sldMk cId="2902386904" sldId="319"/>
            <ac:spMk id="50" creationId="{85C74824-A3F0-5229-0DE6-EBA55885590A}"/>
          </ac:spMkLst>
        </pc:spChg>
        <pc:spChg chg="mod ord">
          <ac:chgData name="SOUBIROUSE Florence" userId="d613efa7-4fa4-4877-a5ca-ebaffbf1c570" providerId="ADAL" clId="{9BE274B2-E9BD-4E9A-BAB3-3F01536B2524}" dt="2023-02-08T10:49:04.457" v="7134" actId="164"/>
          <ac:spMkLst>
            <pc:docMk/>
            <pc:sldMk cId="2902386904" sldId="319"/>
            <ac:spMk id="55" creationId="{5E424267-B1B5-01DE-DC9A-038ECBF639F6}"/>
          </ac:spMkLst>
        </pc:spChg>
        <pc:spChg chg="add mod">
          <ac:chgData name="SOUBIROUSE Florence" userId="d613efa7-4fa4-4877-a5ca-ebaffbf1c570" providerId="ADAL" clId="{9BE274B2-E9BD-4E9A-BAB3-3F01536B2524}" dt="2023-02-08T10:56:19.449" v="7327" actId="14100"/>
          <ac:spMkLst>
            <pc:docMk/>
            <pc:sldMk cId="2902386904" sldId="319"/>
            <ac:spMk id="57" creationId="{6D9A0BCB-F4CC-EACD-EC4D-30B656444E91}"/>
          </ac:spMkLst>
        </pc:spChg>
        <pc:spChg chg="add mod">
          <ac:chgData name="SOUBIROUSE Florence" userId="d613efa7-4fa4-4877-a5ca-ebaffbf1c570" providerId="ADAL" clId="{9BE274B2-E9BD-4E9A-BAB3-3F01536B2524}" dt="2023-02-08T11:11:29.922" v="7523" actId="1076"/>
          <ac:spMkLst>
            <pc:docMk/>
            <pc:sldMk cId="2902386904" sldId="319"/>
            <ac:spMk id="59" creationId="{C1230210-90C8-74CC-0A2C-2D510AAC474C}"/>
          </ac:spMkLst>
        </pc:spChg>
        <pc:spChg chg="mod">
          <ac:chgData name="SOUBIROUSE Florence" userId="d613efa7-4fa4-4877-a5ca-ebaffbf1c570" providerId="ADAL" clId="{9BE274B2-E9BD-4E9A-BAB3-3F01536B2524}" dt="2023-02-08T10:54:38.867" v="7312" actId="571"/>
          <ac:spMkLst>
            <pc:docMk/>
            <pc:sldMk cId="2902386904" sldId="319"/>
            <ac:spMk id="61" creationId="{40DF32F9-20D2-9CCC-2D46-6C87099527C0}"/>
          </ac:spMkLst>
        </pc:spChg>
        <pc:spChg chg="add mod">
          <ac:chgData name="SOUBIROUSE Florence" userId="d613efa7-4fa4-4877-a5ca-ebaffbf1c570" providerId="ADAL" clId="{9BE274B2-E9BD-4E9A-BAB3-3F01536B2524}" dt="2023-02-08T12:50:14.829" v="7879" actId="1076"/>
          <ac:spMkLst>
            <pc:docMk/>
            <pc:sldMk cId="2902386904" sldId="319"/>
            <ac:spMk id="67" creationId="{9A74B0E1-5EE4-0BD8-FF58-624918B7ADA9}"/>
          </ac:spMkLst>
        </pc:spChg>
        <pc:grpChg chg="add mod">
          <ac:chgData name="SOUBIROUSE Florence" userId="d613efa7-4fa4-4877-a5ca-ebaffbf1c570" providerId="ADAL" clId="{9BE274B2-E9BD-4E9A-BAB3-3F01536B2524}" dt="2023-02-08T09:55:43.730" v="6770" actId="1076"/>
          <ac:grpSpMkLst>
            <pc:docMk/>
            <pc:sldMk cId="2902386904" sldId="319"/>
            <ac:grpSpMk id="35" creationId="{6DBDA930-2617-B2AC-FAA9-6B024EEC5418}"/>
          </ac:grpSpMkLst>
        </pc:grpChg>
        <pc:grpChg chg="add mod">
          <ac:chgData name="SOUBIROUSE Florence" userId="d613efa7-4fa4-4877-a5ca-ebaffbf1c570" providerId="ADAL" clId="{9BE274B2-E9BD-4E9A-BAB3-3F01536B2524}" dt="2023-02-08T09:58:03.035" v="6793" actId="1076"/>
          <ac:grpSpMkLst>
            <pc:docMk/>
            <pc:sldMk cId="2902386904" sldId="319"/>
            <ac:grpSpMk id="36" creationId="{17C8661F-2AA3-240B-5473-FB940ACC347F}"/>
          </ac:grpSpMkLst>
        </pc:grpChg>
        <pc:grpChg chg="add mod">
          <ac:chgData name="SOUBIROUSE Florence" userId="d613efa7-4fa4-4877-a5ca-ebaffbf1c570" providerId="ADAL" clId="{9BE274B2-E9BD-4E9A-BAB3-3F01536B2524}" dt="2023-02-08T10:11:47.359" v="6964" actId="1076"/>
          <ac:grpSpMkLst>
            <pc:docMk/>
            <pc:sldMk cId="2902386904" sldId="319"/>
            <ac:grpSpMk id="37" creationId="{CE62DFC3-F64C-1E4D-63A8-9829356EB9F4}"/>
          </ac:grpSpMkLst>
        </pc:grpChg>
        <pc:grpChg chg="add mod">
          <ac:chgData name="SOUBIROUSE Florence" userId="d613efa7-4fa4-4877-a5ca-ebaffbf1c570" providerId="ADAL" clId="{9BE274B2-E9BD-4E9A-BAB3-3F01536B2524}" dt="2023-02-08T10:59:11.094" v="7331" actId="1076"/>
          <ac:grpSpMkLst>
            <pc:docMk/>
            <pc:sldMk cId="2902386904" sldId="319"/>
            <ac:grpSpMk id="56" creationId="{28527690-A9BA-346F-B1FC-F261D0111FA4}"/>
          </ac:grpSpMkLst>
        </pc:grpChg>
        <pc:grpChg chg="add del mod">
          <ac:chgData name="SOUBIROUSE Florence" userId="d613efa7-4fa4-4877-a5ca-ebaffbf1c570" providerId="ADAL" clId="{9BE274B2-E9BD-4E9A-BAB3-3F01536B2524}" dt="2023-02-08T10:59:04.200" v="7330" actId="478"/>
          <ac:grpSpMkLst>
            <pc:docMk/>
            <pc:sldMk cId="2902386904" sldId="319"/>
            <ac:grpSpMk id="60" creationId="{49E9104B-52C4-B7B2-ECA0-BD03A3345641}"/>
          </ac:grpSpMkLst>
        </pc:grpChg>
        <pc:picChg chg="add del mod">
          <ac:chgData name="SOUBIROUSE Florence" userId="d613efa7-4fa4-4877-a5ca-ebaffbf1c570" providerId="ADAL" clId="{9BE274B2-E9BD-4E9A-BAB3-3F01536B2524}" dt="2023-02-08T09:11:08.576" v="6400" actId="478"/>
          <ac:picMkLst>
            <pc:docMk/>
            <pc:sldMk cId="2902386904" sldId="319"/>
            <ac:picMk id="3" creationId="{DEF45F0F-E343-F61D-ED5C-18E1D6E5E232}"/>
          </ac:picMkLst>
        </pc:picChg>
        <pc:picChg chg="add del mod ord">
          <ac:chgData name="SOUBIROUSE Florence" userId="d613efa7-4fa4-4877-a5ca-ebaffbf1c570" providerId="ADAL" clId="{9BE274B2-E9BD-4E9A-BAB3-3F01536B2524}" dt="2023-02-08T09:12:14.640" v="6406" actId="478"/>
          <ac:picMkLst>
            <pc:docMk/>
            <pc:sldMk cId="2902386904" sldId="319"/>
            <ac:picMk id="4" creationId="{64C8052C-F86C-6E61-6FD8-0AD7B529CC49}"/>
          </ac:picMkLst>
        </pc:picChg>
        <pc:picChg chg="add mod">
          <ac:chgData name="SOUBIROUSE Florence" userId="d613efa7-4fa4-4877-a5ca-ebaffbf1c570" providerId="ADAL" clId="{9BE274B2-E9BD-4E9A-BAB3-3F01536B2524}" dt="2023-02-08T11:20:04.278" v="7536" actId="1076"/>
          <ac:picMkLst>
            <pc:docMk/>
            <pc:sldMk cId="2902386904" sldId="319"/>
            <ac:picMk id="10" creationId="{5035846B-FA5D-C973-3DB1-3578441C3CE0}"/>
          </ac:picMkLst>
        </pc:picChg>
        <pc:picChg chg="add mod">
          <ac:chgData name="SOUBIROUSE Florence" userId="d613efa7-4fa4-4877-a5ca-ebaffbf1c570" providerId="ADAL" clId="{9BE274B2-E9BD-4E9A-BAB3-3F01536B2524}" dt="2023-02-08T09:40:02.372" v="6674" actId="208"/>
          <ac:picMkLst>
            <pc:docMk/>
            <pc:sldMk cId="2902386904" sldId="319"/>
            <ac:picMk id="13" creationId="{C93F7B6E-0B8D-0442-C43E-A6DA9804858A}"/>
          </ac:picMkLst>
        </pc:picChg>
        <pc:picChg chg="add mod">
          <ac:chgData name="SOUBIROUSE Florence" userId="d613efa7-4fa4-4877-a5ca-ebaffbf1c570" providerId="ADAL" clId="{9BE274B2-E9BD-4E9A-BAB3-3F01536B2524}" dt="2023-02-08T09:40:02.372" v="6674" actId="208"/>
          <ac:picMkLst>
            <pc:docMk/>
            <pc:sldMk cId="2902386904" sldId="319"/>
            <ac:picMk id="15" creationId="{9AF91824-D17F-C376-1931-DB514CE8A259}"/>
          </ac:picMkLst>
        </pc:picChg>
        <pc:picChg chg="add del mod">
          <ac:chgData name="SOUBIROUSE Florence" userId="d613efa7-4fa4-4877-a5ca-ebaffbf1c570" providerId="ADAL" clId="{9BE274B2-E9BD-4E9A-BAB3-3F01536B2524}" dt="2023-02-08T09:55:06.449" v="6765" actId="478"/>
          <ac:picMkLst>
            <pc:docMk/>
            <pc:sldMk cId="2902386904" sldId="319"/>
            <ac:picMk id="18" creationId="{9C462FFA-78A7-0D29-1A5C-D587D40603DE}"/>
          </ac:picMkLst>
        </pc:picChg>
        <pc:picChg chg="add del mod">
          <ac:chgData name="SOUBIROUSE Florence" userId="d613efa7-4fa4-4877-a5ca-ebaffbf1c570" providerId="ADAL" clId="{9BE274B2-E9BD-4E9A-BAB3-3F01536B2524}" dt="2023-02-08T09:49:34.531" v="6755" actId="478"/>
          <ac:picMkLst>
            <pc:docMk/>
            <pc:sldMk cId="2902386904" sldId="319"/>
            <ac:picMk id="20" creationId="{90780689-0701-CB38-9637-EC0BEBDF67F9}"/>
          </ac:picMkLst>
        </pc:picChg>
        <pc:picChg chg="add mod">
          <ac:chgData name="SOUBIROUSE Florence" userId="d613efa7-4fa4-4877-a5ca-ebaffbf1c570" providerId="ADAL" clId="{9BE274B2-E9BD-4E9A-BAB3-3F01536B2524}" dt="2023-02-08T10:06:42.697" v="6886" actId="207"/>
          <ac:picMkLst>
            <pc:docMk/>
            <pc:sldMk cId="2902386904" sldId="319"/>
            <ac:picMk id="22" creationId="{50855E3C-C0CB-B8D1-B867-9D3C8B20953A}"/>
          </ac:picMkLst>
        </pc:picChg>
        <pc:picChg chg="add mod">
          <ac:chgData name="SOUBIROUSE Florence" userId="d613efa7-4fa4-4877-a5ca-ebaffbf1c570" providerId="ADAL" clId="{9BE274B2-E9BD-4E9A-BAB3-3F01536B2524}" dt="2023-02-08T10:06:42.697" v="6886" actId="207"/>
          <ac:picMkLst>
            <pc:docMk/>
            <pc:sldMk cId="2902386904" sldId="319"/>
            <ac:picMk id="24" creationId="{996B37CF-4227-B17F-388C-CB1F7D8D35C5}"/>
          </ac:picMkLst>
        </pc:picChg>
        <pc:picChg chg="add mod">
          <ac:chgData name="SOUBIROUSE Florence" userId="d613efa7-4fa4-4877-a5ca-ebaffbf1c570" providerId="ADAL" clId="{9BE274B2-E9BD-4E9A-BAB3-3F01536B2524}" dt="2023-02-08T10:09:17.168" v="6927" actId="1076"/>
          <ac:picMkLst>
            <pc:docMk/>
            <pc:sldMk cId="2902386904" sldId="319"/>
            <ac:picMk id="26" creationId="{CB8B80DB-D66B-D46E-A8F3-B89319FF2DA7}"/>
          </ac:picMkLst>
        </pc:picChg>
        <pc:picChg chg="add mod">
          <ac:chgData name="SOUBIROUSE Florence" userId="d613efa7-4fa4-4877-a5ca-ebaffbf1c570" providerId="ADAL" clId="{9BE274B2-E9BD-4E9A-BAB3-3F01536B2524}" dt="2023-02-08T10:04:17.101" v="6882" actId="207"/>
          <ac:picMkLst>
            <pc:docMk/>
            <pc:sldMk cId="2902386904" sldId="319"/>
            <ac:picMk id="28" creationId="{6CB321E1-3F9F-DBF2-9561-897C181E013E}"/>
          </ac:picMkLst>
        </pc:picChg>
        <pc:picChg chg="add mod">
          <ac:chgData name="SOUBIROUSE Florence" userId="d613efa7-4fa4-4877-a5ca-ebaffbf1c570" providerId="ADAL" clId="{9BE274B2-E9BD-4E9A-BAB3-3F01536B2524}" dt="2023-02-08T10:04:17.101" v="6882" actId="207"/>
          <ac:picMkLst>
            <pc:docMk/>
            <pc:sldMk cId="2902386904" sldId="319"/>
            <ac:picMk id="30" creationId="{2772A6F1-AF99-4778-6400-E35394D14AF0}"/>
          </ac:picMkLst>
        </pc:picChg>
        <pc:picChg chg="add mod">
          <ac:chgData name="SOUBIROUSE Florence" userId="d613efa7-4fa4-4877-a5ca-ebaffbf1c570" providerId="ADAL" clId="{9BE274B2-E9BD-4E9A-BAB3-3F01536B2524}" dt="2023-02-08T10:05:45.332" v="6883" actId="207"/>
          <ac:picMkLst>
            <pc:docMk/>
            <pc:sldMk cId="2902386904" sldId="319"/>
            <ac:picMk id="32" creationId="{2BAB6A8F-478B-1F13-882E-65F5BB8EBC51}"/>
          </ac:picMkLst>
        </pc:picChg>
        <pc:picChg chg="add mod">
          <ac:chgData name="SOUBIROUSE Florence" userId="d613efa7-4fa4-4877-a5ca-ebaffbf1c570" providerId="ADAL" clId="{9BE274B2-E9BD-4E9A-BAB3-3F01536B2524}" dt="2023-02-08T10:05:45.332" v="6883" actId="207"/>
          <ac:picMkLst>
            <pc:docMk/>
            <pc:sldMk cId="2902386904" sldId="319"/>
            <ac:picMk id="34" creationId="{C59EBA6E-EB70-B328-2FA1-3EDA43A5C815}"/>
          </ac:picMkLst>
        </pc:picChg>
        <pc:picChg chg="add del mod">
          <ac:chgData name="SOUBIROUSE Florence" userId="d613efa7-4fa4-4877-a5ca-ebaffbf1c570" providerId="ADAL" clId="{9BE274B2-E9BD-4E9A-BAB3-3F01536B2524}" dt="2023-02-08T10:14:15.710" v="6974" actId="478"/>
          <ac:picMkLst>
            <pc:docMk/>
            <pc:sldMk cId="2902386904" sldId="319"/>
            <ac:picMk id="43" creationId="{045D7D88-3EAA-F15B-E1A6-C36C84CF5F62}"/>
          </ac:picMkLst>
        </pc:picChg>
        <pc:picChg chg="add del mod">
          <ac:chgData name="SOUBIROUSE Florence" userId="d613efa7-4fa4-4877-a5ca-ebaffbf1c570" providerId="ADAL" clId="{9BE274B2-E9BD-4E9A-BAB3-3F01536B2524}" dt="2023-02-08T10:54:53.410" v="7314" actId="478"/>
          <ac:picMkLst>
            <pc:docMk/>
            <pc:sldMk cId="2902386904" sldId="319"/>
            <ac:picMk id="45" creationId="{95264D0C-32F5-735D-F3FD-853E5B5B0A9A}"/>
          </ac:picMkLst>
        </pc:picChg>
        <pc:picChg chg="add del mod">
          <ac:chgData name="SOUBIROUSE Florence" userId="d613efa7-4fa4-4877-a5ca-ebaffbf1c570" providerId="ADAL" clId="{9BE274B2-E9BD-4E9A-BAB3-3F01536B2524}" dt="2023-02-08T10:17:07.587" v="6991" actId="478"/>
          <ac:picMkLst>
            <pc:docMk/>
            <pc:sldMk cId="2902386904" sldId="319"/>
            <ac:picMk id="47" creationId="{09AC9FD8-C21B-8F2C-693A-4354FFAE035C}"/>
          </ac:picMkLst>
        </pc:picChg>
        <pc:picChg chg="add del mod">
          <ac:chgData name="SOUBIROUSE Florence" userId="d613efa7-4fa4-4877-a5ca-ebaffbf1c570" providerId="ADAL" clId="{9BE274B2-E9BD-4E9A-BAB3-3F01536B2524}" dt="2023-02-08T10:17:21.683" v="6994" actId="478"/>
          <ac:picMkLst>
            <pc:docMk/>
            <pc:sldMk cId="2902386904" sldId="319"/>
            <ac:picMk id="48" creationId="{74F61FB7-DE00-BE2E-2B10-65E690326AAA}"/>
          </ac:picMkLst>
        </pc:picChg>
        <pc:picChg chg="add mod">
          <ac:chgData name="SOUBIROUSE Florence" userId="d613efa7-4fa4-4877-a5ca-ebaffbf1c570" providerId="ADAL" clId="{9BE274B2-E9BD-4E9A-BAB3-3F01536B2524}" dt="2023-02-08T10:49:04.457" v="7134" actId="164"/>
          <ac:picMkLst>
            <pc:docMk/>
            <pc:sldMk cId="2902386904" sldId="319"/>
            <ac:picMk id="52" creationId="{4AB4277F-CCDB-1EBB-0A9C-C54B2E1872F0}"/>
          </ac:picMkLst>
        </pc:picChg>
        <pc:picChg chg="add del mod">
          <ac:chgData name="SOUBIROUSE Florence" userId="d613efa7-4fa4-4877-a5ca-ebaffbf1c570" providerId="ADAL" clId="{9BE274B2-E9BD-4E9A-BAB3-3F01536B2524}" dt="2023-02-08T10:47:23.533" v="7119" actId="27803"/>
          <ac:picMkLst>
            <pc:docMk/>
            <pc:sldMk cId="2902386904" sldId="319"/>
            <ac:picMk id="54" creationId="{5E424267-B1B5-01DE-DC9A-038ECBF639F6}"/>
          </ac:picMkLst>
        </pc:picChg>
        <pc:picChg chg="add mod">
          <ac:chgData name="SOUBIROUSE Florence" userId="d613efa7-4fa4-4877-a5ca-ebaffbf1c570" providerId="ADAL" clId="{9BE274B2-E9BD-4E9A-BAB3-3F01536B2524}" dt="2023-02-08T10:54:44.635" v="7313" actId="1076"/>
          <ac:picMkLst>
            <pc:docMk/>
            <pc:sldMk cId="2902386904" sldId="319"/>
            <ac:picMk id="58" creationId="{CB478272-4E66-8FB4-0D39-E2A69DC25E29}"/>
          </ac:picMkLst>
        </pc:picChg>
        <pc:picChg chg="mod">
          <ac:chgData name="SOUBIROUSE Florence" userId="d613efa7-4fa4-4877-a5ca-ebaffbf1c570" providerId="ADAL" clId="{9BE274B2-E9BD-4E9A-BAB3-3F01536B2524}" dt="2023-02-08T10:54:38.867" v="7312" actId="571"/>
          <ac:picMkLst>
            <pc:docMk/>
            <pc:sldMk cId="2902386904" sldId="319"/>
            <ac:picMk id="62" creationId="{FA530455-4AF4-249B-4183-FBDE1365B373}"/>
          </ac:picMkLst>
        </pc:picChg>
        <pc:picChg chg="add mod">
          <ac:chgData name="SOUBIROUSE Florence" userId="d613efa7-4fa4-4877-a5ca-ebaffbf1c570" providerId="ADAL" clId="{9BE274B2-E9BD-4E9A-BAB3-3F01536B2524}" dt="2023-02-08T11:15:08.675" v="7533" actId="1076"/>
          <ac:picMkLst>
            <pc:docMk/>
            <pc:sldMk cId="2902386904" sldId="319"/>
            <ac:picMk id="64" creationId="{6987C8A7-9536-0F75-11B5-331608E5D965}"/>
          </ac:picMkLst>
        </pc:picChg>
        <pc:picChg chg="add mod">
          <ac:chgData name="SOUBIROUSE Florence" userId="d613efa7-4fa4-4877-a5ca-ebaffbf1c570" providerId="ADAL" clId="{9BE274B2-E9BD-4E9A-BAB3-3F01536B2524}" dt="2023-02-08T11:14:53.347" v="7530" actId="1076"/>
          <ac:picMkLst>
            <pc:docMk/>
            <pc:sldMk cId="2902386904" sldId="319"/>
            <ac:picMk id="66" creationId="{9A0B1BE0-3DAA-2BA0-0B1F-1AEA162EC468}"/>
          </ac:picMkLst>
        </pc:picChg>
      </pc:sldChg>
    </pc:docChg>
  </pc:docChgLst>
  <pc:docChgLst>
    <pc:chgData name="Florence SOUBIROUSE" userId="d613efa7-4fa4-4877-a5ca-ebaffbf1c570" providerId="ADAL" clId="{0342414F-FC5E-4EAF-939B-DC3B9BD2F64B}"/>
    <pc:docChg chg="undo custSel modSld">
      <pc:chgData name="Florence SOUBIROUSE" userId="d613efa7-4fa4-4877-a5ca-ebaffbf1c570" providerId="ADAL" clId="{0342414F-FC5E-4EAF-939B-DC3B9BD2F64B}" dt="2023-04-04T09:01:30.605" v="22" actId="20577"/>
      <pc:docMkLst>
        <pc:docMk/>
      </pc:docMkLst>
      <pc:sldChg chg="modSp mod">
        <pc:chgData name="Florence SOUBIROUSE" userId="d613efa7-4fa4-4877-a5ca-ebaffbf1c570" providerId="ADAL" clId="{0342414F-FC5E-4EAF-939B-DC3B9BD2F64B}" dt="2023-04-04T08:38:07.850" v="6" actId="12"/>
        <pc:sldMkLst>
          <pc:docMk/>
          <pc:sldMk cId="0" sldId="272"/>
        </pc:sldMkLst>
        <pc:spChg chg="mod">
          <ac:chgData name="Florence SOUBIROUSE" userId="d613efa7-4fa4-4877-a5ca-ebaffbf1c570" providerId="ADAL" clId="{0342414F-FC5E-4EAF-939B-DC3B9BD2F64B}" dt="2023-04-04T08:38:07.850" v="6" actId="12"/>
          <ac:spMkLst>
            <pc:docMk/>
            <pc:sldMk cId="0" sldId="272"/>
            <ac:spMk id="8" creationId="{EF87D1DD-F880-754B-C1A3-00115014D8B3}"/>
          </ac:spMkLst>
        </pc:spChg>
        <pc:spChg chg="mod">
          <ac:chgData name="Florence SOUBIROUSE" userId="d613efa7-4fa4-4877-a5ca-ebaffbf1c570" providerId="ADAL" clId="{0342414F-FC5E-4EAF-939B-DC3B9BD2F64B}" dt="2023-04-04T08:34:37.807" v="1" actId="1076"/>
          <ac:spMkLst>
            <pc:docMk/>
            <pc:sldMk cId="0" sldId="272"/>
            <ac:spMk id="10" creationId="{1B2619BE-8AF8-D0C6-A3B0-D8D2E71E70A5}"/>
          </ac:spMkLst>
        </pc:spChg>
      </pc:sldChg>
      <pc:sldChg chg="modSp">
        <pc:chgData name="Florence SOUBIROUSE" userId="d613efa7-4fa4-4877-a5ca-ebaffbf1c570" providerId="ADAL" clId="{0342414F-FC5E-4EAF-939B-DC3B9BD2F64B}" dt="2023-04-04T08:54:34.031" v="13" actId="1076"/>
        <pc:sldMkLst>
          <pc:docMk/>
          <pc:sldMk cId="0" sldId="308"/>
        </pc:sldMkLst>
        <pc:picChg chg="mod">
          <ac:chgData name="Florence SOUBIROUSE" userId="d613efa7-4fa4-4877-a5ca-ebaffbf1c570" providerId="ADAL" clId="{0342414F-FC5E-4EAF-939B-DC3B9BD2F64B}" dt="2023-04-04T08:54:34.031" v="13" actId="1076"/>
          <ac:picMkLst>
            <pc:docMk/>
            <pc:sldMk cId="0" sldId="308"/>
            <ac:picMk id="1026" creationId="{9428A1BE-BD6C-C027-38F5-F18F5E73FA1C}"/>
          </ac:picMkLst>
        </pc:picChg>
      </pc:sldChg>
      <pc:sldChg chg="addSp delSp modSp mod">
        <pc:chgData name="Florence SOUBIROUSE" userId="d613efa7-4fa4-4877-a5ca-ebaffbf1c570" providerId="ADAL" clId="{0342414F-FC5E-4EAF-939B-DC3B9BD2F64B}" dt="2023-04-04T09:01:30.605" v="22" actId="20577"/>
        <pc:sldMkLst>
          <pc:docMk/>
          <pc:sldMk cId="782209813" sldId="321"/>
        </pc:sldMkLst>
        <pc:spChg chg="mod">
          <ac:chgData name="Florence SOUBIROUSE" userId="d613efa7-4fa4-4877-a5ca-ebaffbf1c570" providerId="ADAL" clId="{0342414F-FC5E-4EAF-939B-DC3B9BD2F64B}" dt="2023-04-04T09:01:30.605" v="22" actId="20577"/>
          <ac:spMkLst>
            <pc:docMk/>
            <pc:sldMk cId="782209813" sldId="321"/>
            <ac:spMk id="14" creationId="{55BBB729-3210-5248-9781-C9C696B17492}"/>
          </ac:spMkLst>
        </pc:spChg>
        <pc:picChg chg="add mod">
          <ac:chgData name="Florence SOUBIROUSE" userId="d613efa7-4fa4-4877-a5ca-ebaffbf1c570" providerId="ADAL" clId="{0342414F-FC5E-4EAF-939B-DC3B9BD2F64B}" dt="2023-04-04T08:54:41.677" v="14" actId="1076"/>
          <ac:picMkLst>
            <pc:docMk/>
            <pc:sldMk cId="782209813" sldId="321"/>
            <ac:picMk id="1026" creationId="{E846A4DE-D1D5-2D59-070B-5FA576BE8E67}"/>
          </ac:picMkLst>
        </pc:picChg>
        <pc:picChg chg="del mod">
          <ac:chgData name="Florence SOUBIROUSE" userId="d613efa7-4fa4-4877-a5ca-ebaffbf1c570" providerId="ADAL" clId="{0342414F-FC5E-4EAF-939B-DC3B9BD2F64B}" dt="2023-04-04T08:53:13.444" v="10" actId="478"/>
          <ac:picMkLst>
            <pc:docMk/>
            <pc:sldMk cId="782209813" sldId="321"/>
            <ac:picMk id="7170" creationId="{F6EA8ED5-7F41-3B8E-5C2B-C6EDE4455C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2EF75C8F-0FA2-4F1D-94ED-D126C9FAC844}" type="datetimeFigureOut">
              <a:rPr lang="fr-FR" smtClean="0"/>
              <a:t>29/06/2023</a:t>
            </a:fld>
            <a:endParaRPr lang="fr-FR"/>
          </a:p>
        </p:txBody>
      </p:sp>
      <p:sp>
        <p:nvSpPr>
          <p:cNvPr id="4" name="Espace réservé de l'image des diapositives 3"/>
          <p:cNvSpPr>
            <a:spLocks noGrp="1" noRot="1" noChangeAspect="1"/>
          </p:cNvSpPr>
          <p:nvPr>
            <p:ph type="sldImg" idx="2"/>
          </p:nvPr>
        </p:nvSpPr>
        <p:spPr>
          <a:xfrm>
            <a:off x="622300" y="1241425"/>
            <a:ext cx="55546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4DDE9E4-A16E-419A-A736-076DD06C4378}" type="slidenum">
              <a:rPr lang="fr-FR" smtClean="0"/>
              <a:t>‹N°›</a:t>
            </a:fld>
            <a:endParaRPr lang="fr-FR"/>
          </a:p>
        </p:txBody>
      </p:sp>
    </p:spTree>
    <p:extLst>
      <p:ext uri="{BB962C8B-B14F-4D97-AF65-F5344CB8AC3E}">
        <p14:creationId xmlns:p14="http://schemas.microsoft.com/office/powerpoint/2010/main" val="1820420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4DDE9E4-A16E-419A-A736-076DD06C4378}" type="slidenum">
              <a:rPr lang="fr-FR" smtClean="0"/>
              <a:t>9</a:t>
            </a:fld>
            <a:endParaRPr lang="fr-FR"/>
          </a:p>
        </p:txBody>
      </p:sp>
    </p:spTree>
    <p:extLst>
      <p:ext uri="{BB962C8B-B14F-4D97-AF65-F5344CB8AC3E}">
        <p14:creationId xmlns:p14="http://schemas.microsoft.com/office/powerpoint/2010/main" val="406382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4DDE9E4-A16E-419A-A736-076DD06C4378}" type="slidenum">
              <a:rPr lang="fr-FR" smtClean="0"/>
              <a:t>10</a:t>
            </a:fld>
            <a:endParaRPr lang="fr-FR"/>
          </a:p>
        </p:txBody>
      </p:sp>
    </p:spTree>
    <p:extLst>
      <p:ext uri="{BB962C8B-B14F-4D97-AF65-F5344CB8AC3E}">
        <p14:creationId xmlns:p14="http://schemas.microsoft.com/office/powerpoint/2010/main" val="129196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4DDE9E4-A16E-419A-A736-076DD06C4378}" type="slidenum">
              <a:rPr lang="fr-FR" smtClean="0"/>
              <a:t>12</a:t>
            </a:fld>
            <a:endParaRPr lang="fr-FR"/>
          </a:p>
        </p:txBody>
      </p:sp>
    </p:spTree>
    <p:extLst>
      <p:ext uri="{BB962C8B-B14F-4D97-AF65-F5344CB8AC3E}">
        <p14:creationId xmlns:p14="http://schemas.microsoft.com/office/powerpoint/2010/main" val="37122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4DDE9E4-A16E-419A-A736-076DD06C4378}" type="slidenum">
              <a:rPr lang="fr-FR" smtClean="0"/>
              <a:t>16</a:t>
            </a:fld>
            <a:endParaRPr lang="fr-FR"/>
          </a:p>
        </p:txBody>
      </p:sp>
    </p:spTree>
    <p:extLst>
      <p:ext uri="{BB962C8B-B14F-4D97-AF65-F5344CB8AC3E}">
        <p14:creationId xmlns:p14="http://schemas.microsoft.com/office/powerpoint/2010/main" val="2645646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4DDE9E4-A16E-419A-A736-076DD06C4378}" type="slidenum">
              <a:rPr lang="fr-FR" smtClean="0"/>
              <a:t>17</a:t>
            </a:fld>
            <a:endParaRPr lang="fr-FR"/>
          </a:p>
        </p:txBody>
      </p:sp>
    </p:spTree>
    <p:extLst>
      <p:ext uri="{BB962C8B-B14F-4D97-AF65-F5344CB8AC3E}">
        <p14:creationId xmlns:p14="http://schemas.microsoft.com/office/powerpoint/2010/main" val="307124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4DDE9E4-A16E-419A-A736-076DD06C4378}" type="slidenum">
              <a:rPr lang="fr-FR" smtClean="0"/>
              <a:t>20</a:t>
            </a:fld>
            <a:endParaRPr lang="fr-FR"/>
          </a:p>
        </p:txBody>
      </p:sp>
    </p:spTree>
    <p:extLst>
      <p:ext uri="{BB962C8B-B14F-4D97-AF65-F5344CB8AC3E}">
        <p14:creationId xmlns:p14="http://schemas.microsoft.com/office/powerpoint/2010/main" val="4097120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4DDE9E4-A16E-419A-A736-076DD06C4378}" type="slidenum">
              <a:rPr lang="fr-FR" smtClean="0"/>
              <a:t>21</a:t>
            </a:fld>
            <a:endParaRPr lang="fr-FR"/>
          </a:p>
        </p:txBody>
      </p:sp>
    </p:spTree>
    <p:extLst>
      <p:ext uri="{BB962C8B-B14F-4D97-AF65-F5344CB8AC3E}">
        <p14:creationId xmlns:p14="http://schemas.microsoft.com/office/powerpoint/2010/main" val="245135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352854" y="-68145"/>
            <a:ext cx="13395872" cy="7946340"/>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786666" y="1361710"/>
            <a:ext cx="9470494" cy="5139257"/>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882933" y="2382026"/>
            <a:ext cx="9290222" cy="2006990"/>
          </a:xfrm>
        </p:spPr>
        <p:txBody>
          <a:bodyPr bIns="0" anchor="b">
            <a:normAutofit/>
          </a:bodyPr>
          <a:lstStyle>
            <a:lvl1pPr algn="ctr">
              <a:lnSpc>
                <a:spcPct val="80000"/>
              </a:lnSpc>
              <a:defRPr sz="5780" spc="-161">
                <a:solidFill>
                  <a:srgbClr val="FFFEFF"/>
                </a:solidFill>
              </a:defRPr>
            </a:lvl1pPr>
          </a:lstStyle>
          <a:p>
            <a:r>
              <a:rPr lang="fr-FR"/>
              <a:t>Modifiez le style du titre</a:t>
            </a:r>
            <a:endParaRPr lang="en-US"/>
          </a:p>
        </p:txBody>
      </p:sp>
      <p:sp>
        <p:nvSpPr>
          <p:cNvPr id="3" name="Subtitle 2"/>
          <p:cNvSpPr>
            <a:spLocks noGrp="1"/>
          </p:cNvSpPr>
          <p:nvPr>
            <p:ph type="subTitle" idx="1"/>
          </p:nvPr>
        </p:nvSpPr>
        <p:spPr>
          <a:xfrm>
            <a:off x="1882934" y="4483164"/>
            <a:ext cx="9283277" cy="1517914"/>
          </a:xfrm>
        </p:spPr>
        <p:txBody>
          <a:bodyPr tIns="0">
            <a:normAutofit/>
          </a:bodyPr>
          <a:lstStyle>
            <a:lvl1pPr marL="0" indent="0" algn="ctr">
              <a:lnSpc>
                <a:spcPct val="100000"/>
              </a:lnSpc>
              <a:buNone/>
              <a:defRPr sz="1927" b="0">
                <a:solidFill>
                  <a:srgbClr val="FFFEFF"/>
                </a:solidFill>
              </a:defRPr>
            </a:lvl1pPr>
            <a:lvl2pPr marL="489341" indent="0" algn="ctr">
              <a:buNone/>
              <a:defRPr sz="1927"/>
            </a:lvl2pPr>
            <a:lvl3pPr marL="978682" indent="0" algn="ctr">
              <a:buNone/>
              <a:defRPr sz="1927"/>
            </a:lvl3pPr>
            <a:lvl4pPr marL="1468023" indent="0" algn="ctr">
              <a:buNone/>
              <a:defRPr sz="1712"/>
            </a:lvl4pPr>
            <a:lvl5pPr marL="1957365" indent="0" algn="ctr">
              <a:buNone/>
              <a:defRPr sz="1712"/>
            </a:lvl5pPr>
            <a:lvl6pPr marL="2446706" indent="0" algn="ctr">
              <a:buNone/>
              <a:defRPr sz="1712"/>
            </a:lvl6pPr>
            <a:lvl7pPr marL="2936047" indent="0" algn="ctr">
              <a:buNone/>
              <a:defRPr sz="1712"/>
            </a:lvl7pPr>
            <a:lvl8pPr marL="3425388" indent="0" algn="ctr">
              <a:buNone/>
              <a:defRPr sz="1712"/>
            </a:lvl8pPr>
            <a:lvl9pPr marL="3914729" indent="0" algn="ctr">
              <a:buNone/>
              <a:defRPr sz="1712"/>
            </a:lvl9pPr>
          </a:lstStyle>
          <a:p>
            <a:r>
              <a:rPr lang="fr-FR"/>
              <a:t>Modifiez le style des sous-titres du masque</a:t>
            </a:r>
            <a:endParaRPr lang="en-US"/>
          </a:p>
        </p:txBody>
      </p:sp>
      <p:sp>
        <p:nvSpPr>
          <p:cNvPr id="4" name="Date Placeholder 3"/>
          <p:cNvSpPr>
            <a:spLocks noGrp="1"/>
          </p:cNvSpPr>
          <p:nvPr>
            <p:ph type="dt" sz="half" idx="10"/>
          </p:nvPr>
        </p:nvSpPr>
        <p:spPr>
          <a:xfrm>
            <a:off x="861251" y="367305"/>
            <a:ext cx="3914775" cy="367305"/>
          </a:xfrm>
        </p:spPr>
        <p:txBody>
          <a:bodyPr vert="horz" lIns="91440" tIns="45720" rIns="91440" bIns="45720" rtlCol="0" anchor="ctr"/>
          <a:lstStyle>
            <a:lvl1pPr>
              <a:defRPr lang="en-US"/>
            </a:lvl1pPr>
          </a:lstStyle>
          <a:p>
            <a:fld id="{E8FD0B7A-F5DD-4F40-B4CB-3B2C354B893A}" type="datetimeFigureOut">
              <a:rPr lang="en-US" smtClean="0"/>
              <a:t>6/29/2023</a:t>
            </a:fld>
            <a:endParaRPr lang="en-US"/>
          </a:p>
        </p:txBody>
      </p:sp>
      <p:sp>
        <p:nvSpPr>
          <p:cNvPr id="5" name="Footer Placeholder 4"/>
          <p:cNvSpPr>
            <a:spLocks noGrp="1"/>
          </p:cNvSpPr>
          <p:nvPr>
            <p:ph type="ftr" sz="quarter" idx="11"/>
          </p:nvPr>
        </p:nvSpPr>
        <p:spPr>
          <a:xfrm>
            <a:off x="861250" y="7146709"/>
            <a:ext cx="11333274" cy="36730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1206043" y="367305"/>
            <a:ext cx="978694" cy="367305"/>
          </a:xfrm>
        </p:spPr>
        <p:txBody>
          <a:bodyPr/>
          <a:lstStyle/>
          <a:p>
            <a:fld id="{93AE1883-0942-4AA3-9DB2-9C7C3A0314B1}" type="slidenum">
              <a:rPr lang="en-US" smtClean="0"/>
              <a:t>‹N°›</a:t>
            </a:fld>
            <a:endParaRPr lang="en-US"/>
          </a:p>
        </p:txBody>
      </p:sp>
    </p:spTree>
    <p:extLst>
      <p:ext uri="{BB962C8B-B14F-4D97-AF65-F5344CB8AC3E}">
        <p14:creationId xmlns:p14="http://schemas.microsoft.com/office/powerpoint/2010/main" val="336088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46870" y="0"/>
            <a:ext cx="13468935" cy="7865360"/>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56404" y="1950594"/>
            <a:ext cx="3932838" cy="398295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51114" y="2696975"/>
            <a:ext cx="3747374" cy="2819221"/>
          </a:xfrm>
        </p:spPr>
        <p:txBody>
          <a:bodyPr/>
          <a:lstStyle>
            <a:lvl1pPr>
              <a:defRPr>
                <a:solidFill>
                  <a:srgbClr val="FFFEFF"/>
                </a:solidFill>
              </a:defRPr>
            </a:lvl1pPr>
          </a:lstStyle>
          <a:p>
            <a:r>
              <a:rPr lang="fr-FR"/>
              <a:t>Modifiez le style du titre</a:t>
            </a:r>
            <a:endParaRPr lang="en-US"/>
          </a:p>
        </p:txBody>
      </p:sp>
      <p:sp>
        <p:nvSpPr>
          <p:cNvPr id="3" name="Vertical Text Placeholder 2"/>
          <p:cNvSpPr>
            <a:spLocks noGrp="1"/>
          </p:cNvSpPr>
          <p:nvPr>
            <p:ph type="body" orient="vert" idx="1"/>
          </p:nvPr>
        </p:nvSpPr>
        <p:spPr>
          <a:xfrm>
            <a:off x="5469279" y="912087"/>
            <a:ext cx="6716248" cy="603348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‹N°›</a:t>
            </a:fld>
            <a:endParaRPr lang="en-US"/>
          </a:p>
        </p:txBody>
      </p:sp>
    </p:spTree>
    <p:extLst>
      <p:ext uri="{BB962C8B-B14F-4D97-AF65-F5344CB8AC3E}">
        <p14:creationId xmlns:p14="http://schemas.microsoft.com/office/powerpoint/2010/main" val="222489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3468935" cy="7865360"/>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261686" y="1950594"/>
            <a:ext cx="3932838" cy="398295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8356398" y="2696974"/>
            <a:ext cx="3747373" cy="2819222"/>
          </a:xfrm>
        </p:spPr>
        <p:txBody>
          <a:bodyPr vert="eaVert"/>
          <a:lstStyle>
            <a:lvl1pPr algn="l">
              <a:lnSpc>
                <a:spcPct val="80000"/>
              </a:lnSpc>
              <a:defRPr>
                <a:solidFill>
                  <a:srgbClr val="FFFEFF"/>
                </a:solidFill>
              </a:defRPr>
            </a:lvl1pPr>
          </a:lstStyle>
          <a:p>
            <a:r>
              <a:rPr lang="fr-FR"/>
              <a:t>Modifiez le style du titre</a:t>
            </a:r>
            <a:endParaRPr lang="en-US"/>
          </a:p>
        </p:txBody>
      </p:sp>
      <p:sp>
        <p:nvSpPr>
          <p:cNvPr id="3" name="Vertical Text Placeholder 2"/>
          <p:cNvSpPr>
            <a:spLocks noGrp="1"/>
          </p:cNvSpPr>
          <p:nvPr>
            <p:ph type="body" orient="vert" idx="1"/>
          </p:nvPr>
        </p:nvSpPr>
        <p:spPr>
          <a:xfrm>
            <a:off x="859190" y="916363"/>
            <a:ext cx="6709384" cy="603372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a:off x="861251" y="367305"/>
            <a:ext cx="3914775" cy="367305"/>
          </a:xfrm>
        </p:spPr>
        <p:txBody>
          <a:bodyPr/>
          <a:lstStyle/>
          <a:p>
            <a:fld id="{E8FD0B7A-F5DD-4F40-B4CB-3B2C354B893A}" type="datetimeFigureOut">
              <a:rPr lang="en-US" smtClean="0"/>
              <a:t>6/29/2023</a:t>
            </a:fld>
            <a:endParaRPr lang="en-US"/>
          </a:p>
        </p:txBody>
      </p:sp>
      <p:sp>
        <p:nvSpPr>
          <p:cNvPr id="5" name="Footer Placeholder 4"/>
          <p:cNvSpPr>
            <a:spLocks noGrp="1"/>
          </p:cNvSpPr>
          <p:nvPr>
            <p:ph type="ftr" sz="quarter" idx="11"/>
          </p:nvPr>
        </p:nvSpPr>
        <p:spPr>
          <a:xfrm>
            <a:off x="861250" y="7146709"/>
            <a:ext cx="11333274" cy="367305"/>
          </a:xfrm>
        </p:spPr>
        <p:txBody>
          <a:bodyPr/>
          <a:lstStyle/>
          <a:p>
            <a:endParaRPr lang="en-US"/>
          </a:p>
        </p:txBody>
      </p:sp>
      <p:sp>
        <p:nvSpPr>
          <p:cNvPr id="6" name="Slide Number Placeholder 5"/>
          <p:cNvSpPr>
            <a:spLocks noGrp="1"/>
          </p:cNvSpPr>
          <p:nvPr>
            <p:ph type="sldNum" sz="quarter" idx="12"/>
          </p:nvPr>
        </p:nvSpPr>
        <p:spPr>
          <a:xfrm>
            <a:off x="11206043" y="367305"/>
            <a:ext cx="978694" cy="367305"/>
          </a:xfrm>
        </p:spPr>
        <p:txBody>
          <a:bodyPr/>
          <a:lstStyle/>
          <a:p>
            <a:fld id="{93AE1883-0942-4AA3-9DB2-9C7C3A0314B1}" type="slidenum">
              <a:rPr lang="en-US" smtClean="0"/>
              <a:t>‹N°›</a:t>
            </a:fld>
            <a:endParaRPr lang="en-US"/>
          </a:p>
        </p:txBody>
      </p:sp>
    </p:spTree>
    <p:extLst>
      <p:ext uri="{BB962C8B-B14F-4D97-AF65-F5344CB8AC3E}">
        <p14:creationId xmlns:p14="http://schemas.microsoft.com/office/powerpoint/2010/main" val="280817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446870" y="0"/>
            <a:ext cx="13468935" cy="7865360"/>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56404" y="1950594"/>
            <a:ext cx="3932838" cy="398295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51113" y="2696974"/>
            <a:ext cx="3745001" cy="2819222"/>
          </a:xfrm>
        </p:spPr>
        <p:txBody>
          <a:bodyPr/>
          <a:lstStyle>
            <a:lvl1pPr>
              <a:defRPr>
                <a:solidFill>
                  <a:srgbClr val="FFFEFF"/>
                </a:solidFill>
              </a:defRPr>
            </a:lvl1pPr>
          </a:lstStyle>
          <a:p>
            <a:r>
              <a:rPr lang="fr-FR"/>
              <a:t>Modifiez le style du titre</a:t>
            </a:r>
            <a:endParaRPr lang="en-US"/>
          </a:p>
        </p:txBody>
      </p:sp>
      <p:sp>
        <p:nvSpPr>
          <p:cNvPr id="3" name="Content Placeholder 2"/>
          <p:cNvSpPr>
            <a:spLocks noGrp="1"/>
          </p:cNvSpPr>
          <p:nvPr>
            <p:ph idx="1"/>
          </p:nvPr>
        </p:nvSpPr>
        <p:spPr>
          <a:xfrm>
            <a:off x="5478338" y="921805"/>
            <a:ext cx="6723567" cy="602376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‹N°›</a:t>
            </a:fld>
            <a:endParaRPr lang="en-US"/>
          </a:p>
        </p:txBody>
      </p:sp>
    </p:spTree>
    <p:extLst>
      <p:ext uri="{BB962C8B-B14F-4D97-AF65-F5344CB8AC3E}">
        <p14:creationId xmlns:p14="http://schemas.microsoft.com/office/powerpoint/2010/main" val="244142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52854" y="-68145"/>
            <a:ext cx="13395872" cy="7946340"/>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488732" y="1361710"/>
            <a:ext cx="6064546" cy="5139257"/>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579356" y="2381137"/>
            <a:ext cx="5876255" cy="1938888"/>
          </a:xfrm>
        </p:spPr>
        <p:txBody>
          <a:bodyPr bIns="0" anchor="b">
            <a:normAutofit/>
          </a:bodyPr>
          <a:lstStyle>
            <a:lvl1pPr algn="ctr">
              <a:defRPr sz="4709">
                <a:solidFill>
                  <a:srgbClr val="FFFEFF"/>
                </a:solidFill>
              </a:defRPr>
            </a:lvl1pPr>
          </a:lstStyle>
          <a:p>
            <a:r>
              <a:rPr lang="fr-FR"/>
              <a:t>Modifiez le style du titre</a:t>
            </a:r>
            <a:endParaRPr lang="en-US"/>
          </a:p>
        </p:txBody>
      </p:sp>
      <p:sp>
        <p:nvSpPr>
          <p:cNvPr id="3" name="Text Placeholder 2"/>
          <p:cNvSpPr>
            <a:spLocks noGrp="1"/>
          </p:cNvSpPr>
          <p:nvPr>
            <p:ph type="body" idx="1"/>
          </p:nvPr>
        </p:nvSpPr>
        <p:spPr>
          <a:xfrm>
            <a:off x="3579356" y="4414974"/>
            <a:ext cx="5876254" cy="1588132"/>
          </a:xfrm>
        </p:spPr>
        <p:txBody>
          <a:bodyPr tIns="0">
            <a:normAutofit/>
          </a:bodyPr>
          <a:lstStyle>
            <a:lvl1pPr marL="0" indent="0" algn="ctr">
              <a:buNone/>
              <a:defRPr sz="1927">
                <a:solidFill>
                  <a:srgbClr val="FFFEFF"/>
                </a:solidFill>
              </a:defRPr>
            </a:lvl1pPr>
            <a:lvl2pPr marL="489341" indent="0">
              <a:buNone/>
              <a:defRPr sz="1927">
                <a:solidFill>
                  <a:schemeClr val="tx1">
                    <a:tint val="75000"/>
                  </a:schemeClr>
                </a:solidFill>
              </a:defRPr>
            </a:lvl2pPr>
            <a:lvl3pPr marL="978682" indent="0">
              <a:buNone/>
              <a:defRPr sz="1927">
                <a:solidFill>
                  <a:schemeClr val="tx1">
                    <a:tint val="75000"/>
                  </a:schemeClr>
                </a:solidFill>
              </a:defRPr>
            </a:lvl3pPr>
            <a:lvl4pPr marL="1468023" indent="0">
              <a:buNone/>
              <a:defRPr sz="1712">
                <a:solidFill>
                  <a:schemeClr val="tx1">
                    <a:tint val="75000"/>
                  </a:schemeClr>
                </a:solidFill>
              </a:defRPr>
            </a:lvl4pPr>
            <a:lvl5pPr marL="1957365" indent="0">
              <a:buNone/>
              <a:defRPr sz="1712">
                <a:solidFill>
                  <a:schemeClr val="tx1">
                    <a:tint val="75000"/>
                  </a:schemeClr>
                </a:solidFill>
              </a:defRPr>
            </a:lvl5pPr>
            <a:lvl6pPr marL="2446706" indent="0">
              <a:buNone/>
              <a:defRPr sz="1712">
                <a:solidFill>
                  <a:schemeClr val="tx1">
                    <a:tint val="75000"/>
                  </a:schemeClr>
                </a:solidFill>
              </a:defRPr>
            </a:lvl6pPr>
            <a:lvl7pPr marL="2936047" indent="0">
              <a:buNone/>
              <a:defRPr sz="1712">
                <a:solidFill>
                  <a:schemeClr val="tx1">
                    <a:tint val="75000"/>
                  </a:schemeClr>
                </a:solidFill>
              </a:defRPr>
            </a:lvl7pPr>
            <a:lvl8pPr marL="3425388" indent="0">
              <a:buNone/>
              <a:defRPr sz="1712">
                <a:solidFill>
                  <a:schemeClr val="tx1">
                    <a:tint val="75000"/>
                  </a:schemeClr>
                </a:solidFill>
              </a:defRPr>
            </a:lvl8pPr>
            <a:lvl9pPr marL="3914729" indent="0">
              <a:buNone/>
              <a:defRPr sz="1712">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61251" y="367305"/>
            <a:ext cx="3914775" cy="367305"/>
          </a:xfrm>
        </p:spPr>
        <p:txBody>
          <a:bodyPr/>
          <a:lstStyle/>
          <a:p>
            <a:fld id="{E8FD0B7A-F5DD-4F40-B4CB-3B2C354B893A}" type="datetimeFigureOut">
              <a:rPr lang="en-US" smtClean="0"/>
              <a:t>6/29/2023</a:t>
            </a:fld>
            <a:endParaRPr lang="en-US"/>
          </a:p>
        </p:txBody>
      </p:sp>
      <p:sp>
        <p:nvSpPr>
          <p:cNvPr id="5" name="Footer Placeholder 4"/>
          <p:cNvSpPr>
            <a:spLocks noGrp="1"/>
          </p:cNvSpPr>
          <p:nvPr>
            <p:ph type="ftr" sz="quarter" idx="11"/>
          </p:nvPr>
        </p:nvSpPr>
        <p:spPr>
          <a:xfrm>
            <a:off x="861250" y="7146709"/>
            <a:ext cx="11333274" cy="36730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1206043" y="367305"/>
            <a:ext cx="978694" cy="367305"/>
          </a:xfrm>
        </p:spPr>
        <p:txBody>
          <a:bodyPr/>
          <a:lstStyle/>
          <a:p>
            <a:fld id="{93AE1883-0942-4AA3-9DB2-9C7C3A0314B1}" type="slidenum">
              <a:rPr lang="en-US" smtClean="0"/>
              <a:t>‹N°›</a:t>
            </a:fld>
            <a:endParaRPr lang="en-US"/>
          </a:p>
        </p:txBody>
      </p:sp>
    </p:spTree>
    <p:extLst>
      <p:ext uri="{BB962C8B-B14F-4D97-AF65-F5344CB8AC3E}">
        <p14:creationId xmlns:p14="http://schemas.microsoft.com/office/powerpoint/2010/main" val="405035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446870" y="0"/>
            <a:ext cx="13468935" cy="7865360"/>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56404" y="1950594"/>
            <a:ext cx="3932838" cy="398295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51508" y="2685204"/>
            <a:ext cx="3746980" cy="2834857"/>
          </a:xfrm>
        </p:spPr>
        <p:txBody>
          <a:bodyPr lIns="91440" tIns="91440" rIns="91440" bIns="91440"/>
          <a:lstStyle>
            <a:lvl1pPr>
              <a:defRPr>
                <a:solidFill>
                  <a:srgbClr val="FFFEFF"/>
                </a:solidFill>
              </a:defRPr>
            </a:lvl1pPr>
          </a:lstStyle>
          <a:p>
            <a:r>
              <a:rPr lang="fr-FR"/>
              <a:t>Modifiez le style du titre</a:t>
            </a:r>
            <a:endParaRPr lang="en-US"/>
          </a:p>
        </p:txBody>
      </p:sp>
      <p:sp>
        <p:nvSpPr>
          <p:cNvPr id="3" name="Content Placeholder 2"/>
          <p:cNvSpPr>
            <a:spLocks noGrp="1"/>
          </p:cNvSpPr>
          <p:nvPr>
            <p:ph sz="half" idx="1"/>
          </p:nvPr>
        </p:nvSpPr>
        <p:spPr>
          <a:xfrm>
            <a:off x="5480940" y="921807"/>
            <a:ext cx="6710422" cy="273453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478338" y="4214486"/>
            <a:ext cx="6713024" cy="273560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a:xfrm>
            <a:off x="861251" y="367305"/>
            <a:ext cx="3914775" cy="367305"/>
          </a:xfrm>
        </p:spPr>
        <p:txBody>
          <a:bodyPr/>
          <a:lstStyle/>
          <a:p>
            <a:fld id="{E8FD0B7A-F5DD-4F40-B4CB-3B2C354B893A}" type="datetimeFigureOut">
              <a:rPr lang="en-US" smtClean="0"/>
              <a:t>6/29/2023</a:t>
            </a:fld>
            <a:endParaRPr lang="en-US"/>
          </a:p>
        </p:txBody>
      </p:sp>
      <p:sp>
        <p:nvSpPr>
          <p:cNvPr id="6" name="Footer Placeholder 5"/>
          <p:cNvSpPr>
            <a:spLocks noGrp="1"/>
          </p:cNvSpPr>
          <p:nvPr>
            <p:ph type="ftr" sz="quarter" idx="11"/>
          </p:nvPr>
        </p:nvSpPr>
        <p:spPr>
          <a:xfrm>
            <a:off x="861250" y="7146709"/>
            <a:ext cx="11333274" cy="367305"/>
          </a:xfrm>
        </p:spPr>
        <p:txBody>
          <a:bodyPr/>
          <a:lstStyle/>
          <a:p>
            <a:endParaRPr lang="en-US"/>
          </a:p>
        </p:txBody>
      </p:sp>
      <p:sp>
        <p:nvSpPr>
          <p:cNvPr id="7" name="Slide Number Placeholder 6"/>
          <p:cNvSpPr>
            <a:spLocks noGrp="1"/>
          </p:cNvSpPr>
          <p:nvPr>
            <p:ph type="sldNum" sz="quarter" idx="12"/>
          </p:nvPr>
        </p:nvSpPr>
        <p:spPr>
          <a:xfrm>
            <a:off x="11206043" y="367305"/>
            <a:ext cx="978694" cy="367305"/>
          </a:xfrm>
        </p:spPr>
        <p:txBody>
          <a:bodyPr/>
          <a:lstStyle/>
          <a:p>
            <a:fld id="{93AE1883-0942-4AA3-9DB2-9C7C3A0314B1}" type="slidenum">
              <a:rPr lang="en-US" smtClean="0"/>
              <a:t>‹N°›</a:t>
            </a:fld>
            <a:endParaRPr lang="en-US"/>
          </a:p>
        </p:txBody>
      </p:sp>
    </p:spTree>
    <p:extLst>
      <p:ext uri="{BB962C8B-B14F-4D97-AF65-F5344CB8AC3E}">
        <p14:creationId xmlns:p14="http://schemas.microsoft.com/office/powerpoint/2010/main" val="296196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446870" y="0"/>
            <a:ext cx="13468935" cy="7865360"/>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56404" y="1950594"/>
            <a:ext cx="3932838" cy="398295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51509" y="2713031"/>
            <a:ext cx="3746980" cy="2823876"/>
          </a:xfrm>
        </p:spPr>
        <p:txBody>
          <a:bodyPr lIns="91440" tIns="91440" rIns="91440" bIns="91440"/>
          <a:lstStyle>
            <a:lvl1pPr>
              <a:defRPr>
                <a:solidFill>
                  <a:srgbClr val="FFFEFF"/>
                </a:solidFill>
              </a:defRPr>
            </a:lvl1pPr>
          </a:lstStyle>
          <a:p>
            <a:r>
              <a:rPr lang="fr-FR"/>
              <a:t>Modifiez le style du titre</a:t>
            </a:r>
            <a:endParaRPr lang="en-US"/>
          </a:p>
        </p:txBody>
      </p:sp>
      <p:sp>
        <p:nvSpPr>
          <p:cNvPr id="3" name="Text Placeholder 2"/>
          <p:cNvSpPr>
            <a:spLocks noGrp="1"/>
          </p:cNvSpPr>
          <p:nvPr>
            <p:ph type="body" idx="1"/>
          </p:nvPr>
        </p:nvSpPr>
        <p:spPr>
          <a:xfrm>
            <a:off x="5485498" y="921803"/>
            <a:ext cx="6705602" cy="787083"/>
          </a:xfrm>
        </p:spPr>
        <p:txBody>
          <a:bodyPr anchor="ctr">
            <a:noAutofit/>
          </a:bodyPr>
          <a:lstStyle>
            <a:lvl1pPr marL="0" indent="0" algn="l">
              <a:lnSpc>
                <a:spcPct val="100000"/>
              </a:lnSpc>
              <a:buNone/>
              <a:defRPr sz="2355" b="0" cap="all" baseline="0">
                <a:solidFill>
                  <a:schemeClr val="accent1"/>
                </a:solidFill>
              </a:defRPr>
            </a:lvl1pPr>
            <a:lvl2pPr marL="489341" indent="0">
              <a:buNone/>
              <a:defRPr sz="2141" b="1"/>
            </a:lvl2pPr>
            <a:lvl3pPr marL="978682" indent="0">
              <a:buNone/>
              <a:defRPr sz="1927" b="1"/>
            </a:lvl3pPr>
            <a:lvl4pPr marL="1468023" indent="0">
              <a:buNone/>
              <a:defRPr sz="1712" b="1"/>
            </a:lvl4pPr>
            <a:lvl5pPr marL="1957365" indent="0">
              <a:buNone/>
              <a:defRPr sz="1712" b="1"/>
            </a:lvl5pPr>
            <a:lvl6pPr marL="2446706" indent="0">
              <a:buNone/>
              <a:defRPr sz="1712" b="1"/>
            </a:lvl6pPr>
            <a:lvl7pPr marL="2936047" indent="0">
              <a:buNone/>
              <a:defRPr sz="1712" b="1"/>
            </a:lvl7pPr>
            <a:lvl8pPr marL="3425388" indent="0">
              <a:buNone/>
              <a:defRPr sz="1712" b="1"/>
            </a:lvl8pPr>
            <a:lvl9pPr marL="3914729" indent="0">
              <a:buNone/>
              <a:defRPr sz="1712" b="1"/>
            </a:lvl9pPr>
          </a:lstStyle>
          <a:p>
            <a:pPr lvl="0"/>
            <a:r>
              <a:rPr lang="fr-FR"/>
              <a:t>Cliquez pour modifier les styles du texte du masque</a:t>
            </a:r>
          </a:p>
        </p:txBody>
      </p:sp>
      <p:sp>
        <p:nvSpPr>
          <p:cNvPr id="4" name="Content Placeholder 3"/>
          <p:cNvSpPr>
            <a:spLocks noGrp="1"/>
          </p:cNvSpPr>
          <p:nvPr>
            <p:ph sz="half" idx="2"/>
          </p:nvPr>
        </p:nvSpPr>
        <p:spPr>
          <a:xfrm>
            <a:off x="5485678" y="1708887"/>
            <a:ext cx="6704812" cy="19474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478558" y="4207284"/>
            <a:ext cx="6704881" cy="787083"/>
          </a:xfrm>
        </p:spPr>
        <p:txBody>
          <a:bodyPr anchor="ctr">
            <a:noAutofit/>
          </a:bodyPr>
          <a:lstStyle>
            <a:lvl1pPr marL="0" indent="0" algn="l">
              <a:lnSpc>
                <a:spcPct val="100000"/>
              </a:lnSpc>
              <a:buNone/>
              <a:defRPr sz="2355" b="0" cap="all" baseline="0">
                <a:solidFill>
                  <a:schemeClr val="accent1"/>
                </a:solidFill>
              </a:defRPr>
            </a:lvl1pPr>
            <a:lvl2pPr marL="489341" indent="0">
              <a:buNone/>
              <a:defRPr sz="2141" b="1"/>
            </a:lvl2pPr>
            <a:lvl3pPr marL="978682" indent="0">
              <a:buNone/>
              <a:defRPr sz="1927" b="1"/>
            </a:lvl3pPr>
            <a:lvl4pPr marL="1468023" indent="0">
              <a:buNone/>
              <a:defRPr sz="1712" b="1"/>
            </a:lvl4pPr>
            <a:lvl5pPr marL="1957365" indent="0">
              <a:buNone/>
              <a:defRPr sz="1712" b="1"/>
            </a:lvl5pPr>
            <a:lvl6pPr marL="2446706" indent="0">
              <a:buNone/>
              <a:defRPr sz="1712" b="1"/>
            </a:lvl6pPr>
            <a:lvl7pPr marL="2936047" indent="0">
              <a:buNone/>
              <a:defRPr sz="1712" b="1"/>
            </a:lvl7pPr>
            <a:lvl8pPr marL="3425388" indent="0">
              <a:buNone/>
              <a:defRPr sz="1712" b="1"/>
            </a:lvl8pPr>
            <a:lvl9pPr marL="3914729" indent="0">
              <a:buNone/>
              <a:defRPr sz="1712" b="1"/>
            </a:lvl9pPr>
          </a:lstStyle>
          <a:p>
            <a:pPr lvl="0"/>
            <a:r>
              <a:rPr lang="fr-FR"/>
              <a:t>Cliquez pour modifier les styles du texte du masque</a:t>
            </a:r>
          </a:p>
        </p:txBody>
      </p:sp>
      <p:sp>
        <p:nvSpPr>
          <p:cNvPr id="6" name="Content Placeholder 5"/>
          <p:cNvSpPr>
            <a:spLocks noGrp="1"/>
          </p:cNvSpPr>
          <p:nvPr>
            <p:ph sz="quarter" idx="4"/>
          </p:nvPr>
        </p:nvSpPr>
        <p:spPr>
          <a:xfrm>
            <a:off x="5478338" y="4994367"/>
            <a:ext cx="6706137" cy="195572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a:xfrm>
            <a:off x="861251" y="367305"/>
            <a:ext cx="3914775" cy="367305"/>
          </a:xfrm>
        </p:spPr>
        <p:txBody>
          <a:bodyPr/>
          <a:lstStyle/>
          <a:p>
            <a:fld id="{E8FD0B7A-F5DD-4F40-B4CB-3B2C354B893A}" type="datetimeFigureOut">
              <a:rPr lang="en-US" smtClean="0"/>
              <a:t>6/29/2023</a:t>
            </a:fld>
            <a:endParaRPr lang="en-US"/>
          </a:p>
        </p:txBody>
      </p:sp>
      <p:sp>
        <p:nvSpPr>
          <p:cNvPr id="8" name="Footer Placeholder 7"/>
          <p:cNvSpPr>
            <a:spLocks noGrp="1"/>
          </p:cNvSpPr>
          <p:nvPr>
            <p:ph type="ftr" sz="quarter" idx="11"/>
          </p:nvPr>
        </p:nvSpPr>
        <p:spPr>
          <a:xfrm>
            <a:off x="861250" y="7146709"/>
            <a:ext cx="11333274" cy="367305"/>
          </a:xfrm>
        </p:spPr>
        <p:txBody>
          <a:bodyPr/>
          <a:lstStyle/>
          <a:p>
            <a:endParaRPr lang="en-US"/>
          </a:p>
        </p:txBody>
      </p:sp>
      <p:sp>
        <p:nvSpPr>
          <p:cNvPr id="9" name="Slide Number Placeholder 8"/>
          <p:cNvSpPr>
            <a:spLocks noGrp="1"/>
          </p:cNvSpPr>
          <p:nvPr>
            <p:ph type="sldNum" sz="quarter" idx="12"/>
          </p:nvPr>
        </p:nvSpPr>
        <p:spPr>
          <a:xfrm>
            <a:off x="11206043" y="367305"/>
            <a:ext cx="978694" cy="367305"/>
          </a:xfrm>
        </p:spPr>
        <p:txBody>
          <a:bodyPr/>
          <a:lstStyle/>
          <a:p>
            <a:fld id="{93AE1883-0942-4AA3-9DB2-9C7C3A0314B1}" type="slidenum">
              <a:rPr lang="en-US" smtClean="0"/>
              <a:t>‹N°›</a:t>
            </a:fld>
            <a:endParaRPr lang="en-US"/>
          </a:p>
        </p:txBody>
      </p:sp>
    </p:spTree>
    <p:extLst>
      <p:ext uri="{BB962C8B-B14F-4D97-AF65-F5344CB8AC3E}">
        <p14:creationId xmlns:p14="http://schemas.microsoft.com/office/powerpoint/2010/main" val="424342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446870" y="0"/>
            <a:ext cx="13468935" cy="7865360"/>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56404" y="1950594"/>
            <a:ext cx="3932838" cy="398295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51114" y="2696974"/>
            <a:ext cx="3747374" cy="2819222"/>
          </a:xfrm>
        </p:spPr>
        <p:txBody>
          <a:bodyPr/>
          <a:lstStyle>
            <a:lvl1pPr>
              <a:defRPr>
                <a:solidFill>
                  <a:srgbClr val="FFFEFF"/>
                </a:solidFill>
              </a:defRPr>
            </a:lvl1pPr>
          </a:lstStyle>
          <a:p>
            <a:r>
              <a:rPr lang="fr-FR"/>
              <a:t>Modifiez le style du titre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t>‹N°›</a:t>
            </a:fld>
            <a:endParaRPr lang="en-US"/>
          </a:p>
        </p:txBody>
      </p:sp>
    </p:spTree>
    <p:extLst>
      <p:ext uri="{BB962C8B-B14F-4D97-AF65-F5344CB8AC3E}">
        <p14:creationId xmlns:p14="http://schemas.microsoft.com/office/powerpoint/2010/main" val="33517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1251" y="367305"/>
            <a:ext cx="3914775" cy="367305"/>
          </a:xfrm>
        </p:spPr>
        <p:txBody>
          <a:bodyPr/>
          <a:lstStyle/>
          <a:p>
            <a:fld id="{E8FD0B7A-F5DD-4F40-B4CB-3B2C354B893A}" type="datetimeFigureOut">
              <a:rPr lang="en-US" smtClean="0"/>
              <a:t>6/29/2023</a:t>
            </a:fld>
            <a:endParaRPr lang="en-US"/>
          </a:p>
        </p:txBody>
      </p:sp>
      <p:sp>
        <p:nvSpPr>
          <p:cNvPr id="3" name="Footer Placeholder 2"/>
          <p:cNvSpPr>
            <a:spLocks noGrp="1"/>
          </p:cNvSpPr>
          <p:nvPr>
            <p:ph type="ftr" sz="quarter" idx="11"/>
          </p:nvPr>
        </p:nvSpPr>
        <p:spPr>
          <a:xfrm>
            <a:off x="861250" y="7146709"/>
            <a:ext cx="11333274" cy="367305"/>
          </a:xfrm>
        </p:spPr>
        <p:txBody>
          <a:bodyPr/>
          <a:lstStyle/>
          <a:p>
            <a:endParaRPr lang="en-US"/>
          </a:p>
        </p:txBody>
      </p:sp>
      <p:sp>
        <p:nvSpPr>
          <p:cNvPr id="4" name="Slide Number Placeholder 3"/>
          <p:cNvSpPr>
            <a:spLocks noGrp="1"/>
          </p:cNvSpPr>
          <p:nvPr>
            <p:ph type="sldNum" sz="quarter" idx="12"/>
          </p:nvPr>
        </p:nvSpPr>
        <p:spPr>
          <a:xfrm>
            <a:off x="11206043" y="367305"/>
            <a:ext cx="978694" cy="367305"/>
          </a:xfrm>
        </p:spPr>
        <p:txBody>
          <a:bodyPr/>
          <a:lstStyle/>
          <a:p>
            <a:fld id="{93AE1883-0942-4AA3-9DB2-9C7C3A0314B1}" type="slidenum">
              <a:rPr lang="en-US" smtClean="0"/>
              <a:t>‹N°›</a:t>
            </a:fld>
            <a:endParaRPr lang="en-US"/>
          </a:p>
        </p:txBody>
      </p:sp>
    </p:spTree>
    <p:extLst>
      <p:ext uri="{BB962C8B-B14F-4D97-AF65-F5344CB8AC3E}">
        <p14:creationId xmlns:p14="http://schemas.microsoft.com/office/powerpoint/2010/main" val="382163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446870" y="0"/>
            <a:ext cx="13468935" cy="7865360"/>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56404" y="1950594"/>
            <a:ext cx="3932838" cy="398295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51113" y="2699385"/>
            <a:ext cx="3747375" cy="1403961"/>
          </a:xfrm>
        </p:spPr>
        <p:txBody>
          <a:bodyPr bIns="0" anchor="b">
            <a:noAutofit/>
          </a:bodyPr>
          <a:lstStyle>
            <a:lvl1pPr algn="ctr">
              <a:defRPr sz="3425">
                <a:solidFill>
                  <a:srgbClr val="FFFEFF"/>
                </a:solidFill>
              </a:defRPr>
            </a:lvl1pPr>
          </a:lstStyle>
          <a:p>
            <a:r>
              <a:rPr lang="fr-FR"/>
              <a:t>Modifiez le style du titre</a:t>
            </a:r>
            <a:endParaRPr lang="en-US"/>
          </a:p>
        </p:txBody>
      </p:sp>
      <p:sp>
        <p:nvSpPr>
          <p:cNvPr id="3" name="Content Placeholder 2"/>
          <p:cNvSpPr>
            <a:spLocks noGrp="1"/>
          </p:cNvSpPr>
          <p:nvPr>
            <p:ph idx="1"/>
          </p:nvPr>
        </p:nvSpPr>
        <p:spPr>
          <a:xfrm>
            <a:off x="5469279" y="921372"/>
            <a:ext cx="6716248" cy="6025278"/>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951113" y="4108926"/>
            <a:ext cx="3747375" cy="1401512"/>
          </a:xfrm>
        </p:spPr>
        <p:txBody>
          <a:bodyPr/>
          <a:lstStyle>
            <a:lvl1pPr marL="0" indent="0" algn="ctr">
              <a:buNone/>
              <a:defRPr sz="1712">
                <a:solidFill>
                  <a:srgbClr val="FFFEFF"/>
                </a:solidFill>
              </a:defRPr>
            </a:lvl1pPr>
            <a:lvl2pPr marL="489341" indent="0">
              <a:buNone/>
              <a:defRPr sz="1498"/>
            </a:lvl2pPr>
            <a:lvl3pPr marL="978682" indent="0">
              <a:buNone/>
              <a:defRPr sz="1284"/>
            </a:lvl3pPr>
            <a:lvl4pPr marL="1468023" indent="0">
              <a:buNone/>
              <a:defRPr sz="1070"/>
            </a:lvl4pPr>
            <a:lvl5pPr marL="1957365" indent="0">
              <a:buNone/>
              <a:defRPr sz="1070"/>
            </a:lvl5pPr>
            <a:lvl6pPr marL="2446706" indent="0">
              <a:buNone/>
              <a:defRPr sz="1070"/>
            </a:lvl6pPr>
            <a:lvl7pPr marL="2936047" indent="0">
              <a:buNone/>
              <a:defRPr sz="1070"/>
            </a:lvl7pPr>
            <a:lvl8pPr marL="3425388" indent="0">
              <a:buNone/>
              <a:defRPr sz="1070"/>
            </a:lvl8pPr>
            <a:lvl9pPr marL="3914729" indent="0">
              <a:buNone/>
              <a:defRPr sz="107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8FD0B7A-F5DD-4F40-B4CB-3B2C354B893A}"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‹N°›</a:t>
            </a:fld>
            <a:endParaRPr lang="en-US"/>
          </a:p>
        </p:txBody>
      </p:sp>
    </p:spTree>
    <p:extLst>
      <p:ext uri="{BB962C8B-B14F-4D97-AF65-F5344CB8AC3E}">
        <p14:creationId xmlns:p14="http://schemas.microsoft.com/office/powerpoint/2010/main" val="348288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52854" y="-68145"/>
            <a:ext cx="13395872" cy="7946340"/>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61961" y="1949150"/>
            <a:ext cx="6359305" cy="398295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8073913" y="0"/>
            <a:ext cx="4975337" cy="7870825"/>
          </a:xfrm>
          <a:solidFill>
            <a:schemeClr val="bg1">
              <a:lumMod val="65000"/>
              <a:lumOff val="35000"/>
            </a:schemeClr>
          </a:solidFill>
          <a:ln w="9525" cap="sq">
            <a:noFill/>
            <a:miter lim="800000"/>
          </a:ln>
          <a:effectLst/>
        </p:spPr>
        <p:txBody>
          <a:bodyPr anchor="t"/>
          <a:lstStyle>
            <a:lvl1pPr marL="0" indent="0" algn="ctr">
              <a:buNone/>
              <a:defRPr sz="3425"/>
            </a:lvl1pPr>
            <a:lvl2pPr marL="489341" indent="0">
              <a:buNone/>
              <a:defRPr sz="2997"/>
            </a:lvl2pPr>
            <a:lvl3pPr marL="978682" indent="0">
              <a:buNone/>
              <a:defRPr sz="2569"/>
            </a:lvl3pPr>
            <a:lvl4pPr marL="1468023" indent="0">
              <a:buNone/>
              <a:defRPr sz="2141"/>
            </a:lvl4pPr>
            <a:lvl5pPr marL="1957365" indent="0">
              <a:buNone/>
              <a:defRPr sz="2141"/>
            </a:lvl5pPr>
            <a:lvl6pPr marL="2446706" indent="0">
              <a:buNone/>
              <a:defRPr sz="2141"/>
            </a:lvl6pPr>
            <a:lvl7pPr marL="2936047" indent="0">
              <a:buNone/>
              <a:defRPr sz="2141"/>
            </a:lvl7pPr>
            <a:lvl8pPr marL="3425388" indent="0">
              <a:buNone/>
              <a:defRPr sz="2141"/>
            </a:lvl8pPr>
            <a:lvl9pPr marL="3914729" indent="0">
              <a:buNone/>
              <a:defRPr sz="2141"/>
            </a:lvl9pPr>
          </a:lstStyle>
          <a:p>
            <a:r>
              <a:rPr lang="fr-FR"/>
              <a:t>Cliquez sur l'icône pour ajouter une image</a:t>
            </a:r>
            <a:endParaRPr lang="en-US"/>
          </a:p>
        </p:txBody>
      </p:sp>
      <p:sp>
        <p:nvSpPr>
          <p:cNvPr id="2" name="Title 1"/>
          <p:cNvSpPr>
            <a:spLocks noGrp="1"/>
          </p:cNvSpPr>
          <p:nvPr>
            <p:ph type="title"/>
          </p:nvPr>
        </p:nvSpPr>
        <p:spPr>
          <a:xfrm>
            <a:off x="947701" y="2708830"/>
            <a:ext cx="6182816" cy="1352010"/>
          </a:xfrm>
        </p:spPr>
        <p:txBody>
          <a:bodyPr bIns="0" anchor="b">
            <a:normAutofit/>
          </a:bodyPr>
          <a:lstStyle>
            <a:lvl1pPr>
              <a:defRPr sz="3853">
                <a:solidFill>
                  <a:srgbClr val="FFFEFF"/>
                </a:solidFill>
              </a:defRPr>
            </a:lvl1pPr>
          </a:lstStyle>
          <a:p>
            <a:r>
              <a:rPr lang="fr-FR"/>
              <a:t>Modifiez le style du titre</a:t>
            </a:r>
            <a:endParaRPr lang="en-US"/>
          </a:p>
        </p:txBody>
      </p:sp>
      <p:sp>
        <p:nvSpPr>
          <p:cNvPr id="4" name="Text Placeholder 3"/>
          <p:cNvSpPr>
            <a:spLocks noGrp="1"/>
          </p:cNvSpPr>
          <p:nvPr>
            <p:ph type="body" sz="half" idx="2"/>
          </p:nvPr>
        </p:nvSpPr>
        <p:spPr>
          <a:xfrm>
            <a:off x="947701" y="4068558"/>
            <a:ext cx="6182816" cy="1462378"/>
          </a:xfrm>
        </p:spPr>
        <p:txBody>
          <a:bodyPr>
            <a:normAutofit/>
          </a:bodyPr>
          <a:lstStyle>
            <a:lvl1pPr marL="0" indent="0" algn="ctr">
              <a:buNone/>
              <a:defRPr sz="1927">
                <a:solidFill>
                  <a:srgbClr val="FFFEFF"/>
                </a:solidFill>
              </a:defRPr>
            </a:lvl1pPr>
            <a:lvl2pPr marL="489341" indent="0">
              <a:buNone/>
              <a:defRPr sz="1498"/>
            </a:lvl2pPr>
            <a:lvl3pPr marL="978682" indent="0">
              <a:buNone/>
              <a:defRPr sz="1284"/>
            </a:lvl3pPr>
            <a:lvl4pPr marL="1468023" indent="0">
              <a:buNone/>
              <a:defRPr sz="1070"/>
            </a:lvl4pPr>
            <a:lvl5pPr marL="1957365" indent="0">
              <a:buNone/>
              <a:defRPr sz="1070"/>
            </a:lvl5pPr>
            <a:lvl6pPr marL="2446706" indent="0">
              <a:buNone/>
              <a:defRPr sz="1070"/>
            </a:lvl6pPr>
            <a:lvl7pPr marL="2936047" indent="0">
              <a:buNone/>
              <a:defRPr sz="1070"/>
            </a:lvl7pPr>
            <a:lvl8pPr marL="3425388" indent="0">
              <a:buNone/>
              <a:defRPr sz="1070"/>
            </a:lvl8pPr>
            <a:lvl9pPr marL="3914729" indent="0">
              <a:buNone/>
              <a:defRPr sz="1070"/>
            </a:lvl9pPr>
          </a:lstStyle>
          <a:p>
            <a:pPr lvl="0"/>
            <a:r>
              <a:rPr lang="fr-FR"/>
              <a:t>Cliquez pour modifier les styles du texte du masque</a:t>
            </a:r>
          </a:p>
        </p:txBody>
      </p:sp>
      <p:sp>
        <p:nvSpPr>
          <p:cNvPr id="5" name="Date Placeholder 4"/>
          <p:cNvSpPr>
            <a:spLocks noGrp="1"/>
          </p:cNvSpPr>
          <p:nvPr>
            <p:ph type="dt" sz="half" idx="10"/>
          </p:nvPr>
        </p:nvSpPr>
        <p:spPr>
          <a:xfrm>
            <a:off x="861251" y="367305"/>
            <a:ext cx="3914775" cy="367305"/>
          </a:xfrm>
        </p:spPr>
        <p:txBody>
          <a:bodyPr/>
          <a:lstStyle/>
          <a:p>
            <a:fld id="{E8FD0B7A-F5DD-4F40-B4CB-3B2C354B893A}" type="datetimeFigureOut">
              <a:rPr lang="en-US" smtClean="0"/>
              <a:t>6/29/2023</a:t>
            </a:fld>
            <a:endParaRPr lang="en-US"/>
          </a:p>
        </p:txBody>
      </p:sp>
      <p:sp>
        <p:nvSpPr>
          <p:cNvPr id="6" name="Footer Placeholder 5"/>
          <p:cNvSpPr>
            <a:spLocks noGrp="1"/>
          </p:cNvSpPr>
          <p:nvPr>
            <p:ph type="ftr" sz="quarter" idx="11"/>
          </p:nvPr>
        </p:nvSpPr>
        <p:spPr>
          <a:xfrm>
            <a:off x="861251" y="7146709"/>
            <a:ext cx="6360014" cy="367305"/>
          </a:xfrm>
        </p:spPr>
        <p:txBody>
          <a:bodyPr/>
          <a:lstStyle/>
          <a:p>
            <a:endParaRPr lang="en-US"/>
          </a:p>
        </p:txBody>
      </p:sp>
      <p:sp>
        <p:nvSpPr>
          <p:cNvPr id="7" name="Slide Number Placeholder 6"/>
          <p:cNvSpPr>
            <a:spLocks noGrp="1"/>
          </p:cNvSpPr>
          <p:nvPr>
            <p:ph type="sldNum" sz="quarter" idx="12"/>
          </p:nvPr>
        </p:nvSpPr>
        <p:spPr>
          <a:xfrm>
            <a:off x="6238185" y="367305"/>
            <a:ext cx="978694" cy="367305"/>
          </a:xfrm>
        </p:spPr>
        <p:txBody>
          <a:bodyPr/>
          <a:lstStyle/>
          <a:p>
            <a:fld id="{93AE1883-0942-4AA3-9DB2-9C7C3A0314B1}" type="slidenum">
              <a:rPr lang="en-US" smtClean="0"/>
              <a:t>‹N°›</a:t>
            </a:fld>
            <a:endParaRPr lang="en-US"/>
          </a:p>
        </p:txBody>
      </p:sp>
    </p:spTree>
    <p:extLst>
      <p:ext uri="{BB962C8B-B14F-4D97-AF65-F5344CB8AC3E}">
        <p14:creationId xmlns:p14="http://schemas.microsoft.com/office/powerpoint/2010/main" val="191522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3821" y="2706691"/>
            <a:ext cx="3744667" cy="2819271"/>
          </a:xfrm>
          <a:prstGeom prst="rect">
            <a:avLst/>
          </a:prstGeom>
        </p:spPr>
        <p:txBody>
          <a:bodyPr vert="horz" lIns="228600" tIns="228600" rIns="228600" bIns="228600" rtlCol="0" anchor="ctr">
            <a:normAutofit/>
          </a:bodyPr>
          <a:lstStyle/>
          <a:p>
            <a:r>
              <a:rPr lang="fr-FR"/>
              <a:t>Modifiez le style du titre</a:t>
            </a:r>
            <a:endParaRPr lang="en-US"/>
          </a:p>
        </p:txBody>
      </p:sp>
      <p:sp>
        <p:nvSpPr>
          <p:cNvPr id="3" name="Text Placeholder 2"/>
          <p:cNvSpPr>
            <a:spLocks noGrp="1"/>
          </p:cNvSpPr>
          <p:nvPr>
            <p:ph type="body" idx="1"/>
          </p:nvPr>
        </p:nvSpPr>
        <p:spPr>
          <a:xfrm>
            <a:off x="5817129" y="912087"/>
            <a:ext cx="6368398" cy="60334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61251" y="367305"/>
            <a:ext cx="3914775" cy="367305"/>
          </a:xfrm>
          <a:prstGeom prst="rect">
            <a:avLst/>
          </a:prstGeom>
        </p:spPr>
        <p:txBody>
          <a:bodyPr vert="horz" lIns="91440" tIns="45720" rIns="91440" bIns="45720" rtlCol="0" anchor="ctr"/>
          <a:lstStyle>
            <a:lvl1pPr algn="l">
              <a:defRPr sz="1070">
                <a:solidFill>
                  <a:schemeClr val="tx1">
                    <a:tint val="75000"/>
                  </a:schemeClr>
                </a:solidFill>
              </a:defRPr>
            </a:lvl1pPr>
          </a:lstStyle>
          <a:p>
            <a:fld id="{E8FD0B7A-F5DD-4F40-B4CB-3B2C354B893A}" type="datetimeFigureOut">
              <a:rPr lang="en-US" smtClean="0"/>
              <a:t>6/29/2023</a:t>
            </a:fld>
            <a:endParaRPr lang="en-US"/>
          </a:p>
        </p:txBody>
      </p:sp>
      <p:sp>
        <p:nvSpPr>
          <p:cNvPr id="5" name="Footer Placeholder 4"/>
          <p:cNvSpPr>
            <a:spLocks noGrp="1"/>
          </p:cNvSpPr>
          <p:nvPr>
            <p:ph type="ftr" sz="quarter" idx="3"/>
          </p:nvPr>
        </p:nvSpPr>
        <p:spPr>
          <a:xfrm>
            <a:off x="861250" y="7146709"/>
            <a:ext cx="11333274" cy="367305"/>
          </a:xfrm>
          <a:prstGeom prst="rect">
            <a:avLst/>
          </a:prstGeom>
        </p:spPr>
        <p:txBody>
          <a:bodyPr vert="horz" lIns="91440" tIns="45720" rIns="91440" bIns="45720" rtlCol="0" anchor="ctr"/>
          <a:lstStyle>
            <a:lvl1pPr algn="r">
              <a:defRPr sz="107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206043" y="367305"/>
            <a:ext cx="978694" cy="367305"/>
          </a:xfrm>
          <a:prstGeom prst="rect">
            <a:avLst/>
          </a:prstGeom>
        </p:spPr>
        <p:txBody>
          <a:bodyPr vert="horz" lIns="91440" tIns="45720" rIns="91440" bIns="45720" rtlCol="0" anchor="ctr"/>
          <a:lstStyle>
            <a:lvl1pPr algn="r">
              <a:defRPr sz="1070">
                <a:solidFill>
                  <a:schemeClr val="tx1">
                    <a:tint val="75000"/>
                  </a:schemeClr>
                </a:solidFill>
              </a:defRPr>
            </a:lvl1pPr>
          </a:lstStyle>
          <a:p>
            <a:fld id="{93AE1883-0942-4AA3-9DB2-9C7C3A0314B1}" type="slidenum">
              <a:rPr lang="en-US" smtClean="0"/>
              <a:t>‹N°›</a:t>
            </a:fld>
            <a:endParaRPr lang="en-US"/>
          </a:p>
        </p:txBody>
      </p:sp>
    </p:spTree>
    <p:extLst>
      <p:ext uri="{BB962C8B-B14F-4D97-AF65-F5344CB8AC3E}">
        <p14:creationId xmlns:p14="http://schemas.microsoft.com/office/powerpoint/2010/main" val="29186042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78682" rtl="0" eaLnBrk="1" latinLnBrk="0" hangingPunct="1">
        <a:lnSpc>
          <a:spcPct val="85000"/>
        </a:lnSpc>
        <a:spcBef>
          <a:spcPct val="0"/>
        </a:spcBef>
        <a:buNone/>
        <a:defRPr sz="4281" b="0" i="0" kern="1200" cap="none" spc="-161">
          <a:solidFill>
            <a:schemeClr val="tx1"/>
          </a:solidFill>
          <a:effectLst/>
          <a:latin typeface="+mj-lt"/>
          <a:ea typeface="+mj-ea"/>
          <a:cs typeface="+mj-cs"/>
        </a:defRPr>
      </a:lvl1pPr>
    </p:titleStyle>
    <p:bodyStyle>
      <a:lvl1pPr marL="244671" indent="-244671" algn="l" defTabSz="978682" rtl="0" eaLnBrk="1" latinLnBrk="0" hangingPunct="1">
        <a:lnSpc>
          <a:spcPct val="120000"/>
        </a:lnSpc>
        <a:spcBef>
          <a:spcPts val="1070"/>
        </a:spcBef>
        <a:buClr>
          <a:schemeClr val="accent1"/>
        </a:buClr>
        <a:buSzPct val="110000"/>
        <a:buFont typeface="Wingdings" panose="05000000000000000000" pitchFamily="2" charset="2"/>
        <a:buChar char="§"/>
        <a:defRPr sz="1927" kern="1200">
          <a:solidFill>
            <a:schemeClr val="tx1"/>
          </a:solidFill>
          <a:effectLst/>
          <a:latin typeface="+mn-lt"/>
          <a:ea typeface="+mn-ea"/>
          <a:cs typeface="+mn-cs"/>
        </a:defRPr>
      </a:lvl1pPr>
      <a:lvl2pPr marL="734012" indent="-244671" algn="l" defTabSz="978682" rtl="0" eaLnBrk="1" latinLnBrk="0" hangingPunct="1">
        <a:lnSpc>
          <a:spcPct val="120000"/>
        </a:lnSpc>
        <a:spcBef>
          <a:spcPts val="535"/>
        </a:spcBef>
        <a:buClr>
          <a:schemeClr val="accent1"/>
        </a:buClr>
        <a:buSzPct val="110000"/>
        <a:buFont typeface="Wingdings" panose="05000000000000000000" pitchFamily="2" charset="2"/>
        <a:buChar char="§"/>
        <a:defRPr sz="1712" kern="1200">
          <a:solidFill>
            <a:schemeClr val="tx1"/>
          </a:solidFill>
          <a:effectLst/>
          <a:latin typeface="+mn-lt"/>
          <a:ea typeface="+mn-ea"/>
          <a:cs typeface="+mn-cs"/>
        </a:defRPr>
      </a:lvl2pPr>
      <a:lvl3pPr marL="1223353" indent="-244671" algn="l" defTabSz="978682" rtl="0" eaLnBrk="1" latinLnBrk="0" hangingPunct="1">
        <a:lnSpc>
          <a:spcPct val="120000"/>
        </a:lnSpc>
        <a:spcBef>
          <a:spcPts val="535"/>
        </a:spcBef>
        <a:buClr>
          <a:schemeClr val="accent1"/>
        </a:buClr>
        <a:buSzPct val="110000"/>
        <a:buFont typeface="Wingdings" panose="05000000000000000000" pitchFamily="2" charset="2"/>
        <a:buChar char="§"/>
        <a:defRPr sz="1498" kern="1200">
          <a:solidFill>
            <a:schemeClr val="tx1"/>
          </a:solidFill>
          <a:effectLst/>
          <a:latin typeface="+mn-lt"/>
          <a:ea typeface="+mn-ea"/>
          <a:cs typeface="+mn-cs"/>
        </a:defRPr>
      </a:lvl3pPr>
      <a:lvl4pPr marL="1712694" indent="-244671" algn="l" defTabSz="978682" rtl="0" eaLnBrk="1" latinLnBrk="0" hangingPunct="1">
        <a:lnSpc>
          <a:spcPct val="120000"/>
        </a:lnSpc>
        <a:spcBef>
          <a:spcPts val="535"/>
        </a:spcBef>
        <a:buClr>
          <a:schemeClr val="accent1"/>
        </a:buClr>
        <a:buSzPct val="110000"/>
        <a:buFont typeface="Wingdings" panose="05000000000000000000" pitchFamily="2" charset="2"/>
        <a:buChar char="§"/>
        <a:defRPr sz="1284" kern="1200">
          <a:solidFill>
            <a:schemeClr val="tx1"/>
          </a:solidFill>
          <a:effectLst/>
          <a:latin typeface="+mn-lt"/>
          <a:ea typeface="+mn-ea"/>
          <a:cs typeface="+mn-cs"/>
        </a:defRPr>
      </a:lvl4pPr>
      <a:lvl5pPr marL="2202035" indent="-244671" algn="l" defTabSz="978682" rtl="0" eaLnBrk="1" latinLnBrk="0" hangingPunct="1">
        <a:lnSpc>
          <a:spcPct val="120000"/>
        </a:lnSpc>
        <a:spcBef>
          <a:spcPts val="535"/>
        </a:spcBef>
        <a:buClr>
          <a:schemeClr val="accent1"/>
        </a:buClr>
        <a:buSzPct val="110000"/>
        <a:buFont typeface="Wingdings" panose="05000000000000000000" pitchFamily="2" charset="2"/>
        <a:buChar char="§"/>
        <a:defRPr sz="1284" kern="1200">
          <a:solidFill>
            <a:schemeClr val="tx1"/>
          </a:solidFill>
          <a:effectLst/>
          <a:latin typeface="+mn-lt"/>
          <a:ea typeface="+mn-ea"/>
          <a:cs typeface="+mn-cs"/>
        </a:defRPr>
      </a:lvl5pPr>
      <a:lvl6pPr marL="2691376" indent="-244671" algn="l" defTabSz="978682" rtl="0" eaLnBrk="1" latinLnBrk="0" hangingPunct="1">
        <a:lnSpc>
          <a:spcPct val="120000"/>
        </a:lnSpc>
        <a:spcBef>
          <a:spcPts val="535"/>
        </a:spcBef>
        <a:buClr>
          <a:schemeClr val="accent1"/>
        </a:buClr>
        <a:buSzPct val="110000"/>
        <a:buFont typeface="Wingdings" panose="05000000000000000000" pitchFamily="2" charset="2"/>
        <a:buChar char="§"/>
        <a:defRPr sz="1284" kern="1200">
          <a:solidFill>
            <a:schemeClr val="tx1"/>
          </a:solidFill>
          <a:effectLst/>
          <a:latin typeface="+mn-lt"/>
          <a:ea typeface="+mn-ea"/>
          <a:cs typeface="+mn-cs"/>
        </a:defRPr>
      </a:lvl6pPr>
      <a:lvl7pPr marL="3180718" indent="-244671" algn="l" defTabSz="978682" rtl="0" eaLnBrk="1" latinLnBrk="0" hangingPunct="1">
        <a:lnSpc>
          <a:spcPct val="120000"/>
        </a:lnSpc>
        <a:spcBef>
          <a:spcPts val="535"/>
        </a:spcBef>
        <a:buClr>
          <a:schemeClr val="accent1"/>
        </a:buClr>
        <a:buSzPct val="110000"/>
        <a:buFont typeface="Wingdings" panose="05000000000000000000" pitchFamily="2" charset="2"/>
        <a:buChar char="§"/>
        <a:defRPr sz="1284" kern="1200">
          <a:solidFill>
            <a:schemeClr val="tx1"/>
          </a:solidFill>
          <a:effectLst/>
          <a:latin typeface="+mn-lt"/>
          <a:ea typeface="+mn-ea"/>
          <a:cs typeface="+mn-cs"/>
        </a:defRPr>
      </a:lvl7pPr>
      <a:lvl8pPr marL="3670059" indent="-244671" algn="l" defTabSz="978682" rtl="0" eaLnBrk="1" latinLnBrk="0" hangingPunct="1">
        <a:lnSpc>
          <a:spcPct val="120000"/>
        </a:lnSpc>
        <a:spcBef>
          <a:spcPts val="535"/>
        </a:spcBef>
        <a:buClr>
          <a:schemeClr val="accent1"/>
        </a:buClr>
        <a:buSzPct val="110000"/>
        <a:buFont typeface="Wingdings" panose="05000000000000000000" pitchFamily="2" charset="2"/>
        <a:buChar char="§"/>
        <a:defRPr sz="1284" kern="1200">
          <a:solidFill>
            <a:schemeClr val="tx1"/>
          </a:solidFill>
          <a:effectLst/>
          <a:latin typeface="+mn-lt"/>
          <a:ea typeface="+mn-ea"/>
          <a:cs typeface="+mn-cs"/>
        </a:defRPr>
      </a:lvl8pPr>
      <a:lvl9pPr marL="4159400" indent="-244671" algn="l" defTabSz="978682" rtl="0" eaLnBrk="1" latinLnBrk="0" hangingPunct="1">
        <a:lnSpc>
          <a:spcPct val="120000"/>
        </a:lnSpc>
        <a:spcBef>
          <a:spcPts val="535"/>
        </a:spcBef>
        <a:buClr>
          <a:schemeClr val="accent1"/>
        </a:buClr>
        <a:buSzPct val="110000"/>
        <a:buFont typeface="Wingdings" panose="05000000000000000000" pitchFamily="2" charset="2"/>
        <a:buChar char="§"/>
        <a:defRPr sz="1284" kern="1200">
          <a:solidFill>
            <a:schemeClr val="tx1"/>
          </a:solidFill>
          <a:effectLst/>
          <a:latin typeface="+mn-lt"/>
          <a:ea typeface="+mn-ea"/>
          <a:cs typeface="+mn-cs"/>
        </a:defRPr>
      </a:lvl9pPr>
    </p:bodyStyle>
    <p:otherStyle>
      <a:defPPr>
        <a:defRPr lang="en-US"/>
      </a:defPPr>
      <a:lvl1pPr marL="0" algn="l" defTabSz="978682" rtl="0" eaLnBrk="1" latinLnBrk="0" hangingPunct="1">
        <a:defRPr sz="1927" kern="1200">
          <a:solidFill>
            <a:schemeClr val="tx1"/>
          </a:solidFill>
          <a:latin typeface="+mn-lt"/>
          <a:ea typeface="+mn-ea"/>
          <a:cs typeface="+mn-cs"/>
        </a:defRPr>
      </a:lvl1pPr>
      <a:lvl2pPr marL="489341" algn="l" defTabSz="978682" rtl="0" eaLnBrk="1" latinLnBrk="0" hangingPunct="1">
        <a:defRPr sz="1927" kern="1200">
          <a:solidFill>
            <a:schemeClr val="tx1"/>
          </a:solidFill>
          <a:latin typeface="+mn-lt"/>
          <a:ea typeface="+mn-ea"/>
          <a:cs typeface="+mn-cs"/>
        </a:defRPr>
      </a:lvl2pPr>
      <a:lvl3pPr marL="978682" algn="l" defTabSz="978682" rtl="0" eaLnBrk="1" latinLnBrk="0" hangingPunct="1">
        <a:defRPr sz="1927" kern="1200">
          <a:solidFill>
            <a:schemeClr val="tx1"/>
          </a:solidFill>
          <a:latin typeface="+mn-lt"/>
          <a:ea typeface="+mn-ea"/>
          <a:cs typeface="+mn-cs"/>
        </a:defRPr>
      </a:lvl3pPr>
      <a:lvl4pPr marL="1468023" algn="l" defTabSz="978682" rtl="0" eaLnBrk="1" latinLnBrk="0" hangingPunct="1">
        <a:defRPr sz="1927" kern="1200">
          <a:solidFill>
            <a:schemeClr val="tx1"/>
          </a:solidFill>
          <a:latin typeface="+mn-lt"/>
          <a:ea typeface="+mn-ea"/>
          <a:cs typeface="+mn-cs"/>
        </a:defRPr>
      </a:lvl4pPr>
      <a:lvl5pPr marL="1957365" algn="l" defTabSz="978682" rtl="0" eaLnBrk="1" latinLnBrk="0" hangingPunct="1">
        <a:defRPr sz="1927" kern="1200">
          <a:solidFill>
            <a:schemeClr val="tx1"/>
          </a:solidFill>
          <a:latin typeface="+mn-lt"/>
          <a:ea typeface="+mn-ea"/>
          <a:cs typeface="+mn-cs"/>
        </a:defRPr>
      </a:lvl5pPr>
      <a:lvl6pPr marL="2446706" algn="l" defTabSz="978682" rtl="0" eaLnBrk="1" latinLnBrk="0" hangingPunct="1">
        <a:defRPr sz="1927" kern="1200">
          <a:solidFill>
            <a:schemeClr val="tx1"/>
          </a:solidFill>
          <a:latin typeface="+mn-lt"/>
          <a:ea typeface="+mn-ea"/>
          <a:cs typeface="+mn-cs"/>
        </a:defRPr>
      </a:lvl6pPr>
      <a:lvl7pPr marL="2936047" algn="l" defTabSz="978682" rtl="0" eaLnBrk="1" latinLnBrk="0" hangingPunct="1">
        <a:defRPr sz="1927" kern="1200">
          <a:solidFill>
            <a:schemeClr val="tx1"/>
          </a:solidFill>
          <a:latin typeface="+mn-lt"/>
          <a:ea typeface="+mn-ea"/>
          <a:cs typeface="+mn-cs"/>
        </a:defRPr>
      </a:lvl7pPr>
      <a:lvl8pPr marL="3425388" algn="l" defTabSz="978682" rtl="0" eaLnBrk="1" latinLnBrk="0" hangingPunct="1">
        <a:defRPr sz="1927" kern="1200">
          <a:solidFill>
            <a:schemeClr val="tx1"/>
          </a:solidFill>
          <a:latin typeface="+mn-lt"/>
          <a:ea typeface="+mn-ea"/>
          <a:cs typeface="+mn-cs"/>
        </a:defRPr>
      </a:lvl8pPr>
      <a:lvl9pPr marL="3914729" algn="l" defTabSz="978682" rtl="0" eaLnBrk="1" latinLnBrk="0" hangingPunct="1">
        <a:defRPr sz="19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6.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1.png"/><Relationship Id="rId7" Type="http://schemas.openxmlformats.org/officeDocument/2006/relationships/image" Target="../media/image9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101.png"/></Relationships>
</file>

<file path=ppt/slides/_rels/slide1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1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02.png"/><Relationship Id="rId7" Type="http://schemas.openxmlformats.org/officeDocument/2006/relationships/image" Target="../media/image1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02.png"/><Relationship Id="rId7" Type="http://schemas.openxmlformats.org/officeDocument/2006/relationships/image" Target="../media/image1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2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2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svg"/><Relationship Id="rId21" Type="http://schemas.openxmlformats.org/officeDocument/2006/relationships/image" Target="../media/image47.sv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43.svg"/><Relationship Id="rId25" Type="http://schemas.openxmlformats.org/officeDocument/2006/relationships/image" Target="../media/image51.sv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24" Type="http://schemas.openxmlformats.org/officeDocument/2006/relationships/image" Target="../media/image50.png"/><Relationship Id="rId5" Type="http://schemas.openxmlformats.org/officeDocument/2006/relationships/image" Target="../media/image31.svg"/><Relationship Id="rId15" Type="http://schemas.openxmlformats.org/officeDocument/2006/relationships/image" Target="../media/image41.svg"/><Relationship Id="rId23" Type="http://schemas.openxmlformats.org/officeDocument/2006/relationships/image" Target="../media/image49.sv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sv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svg"/></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pic>
        <p:nvPicPr>
          <p:cNvPr id="3" name="New picture"/>
          <p:cNvPicPr/>
          <p:nvPr/>
        </p:nvPicPr>
        <p:blipFill>
          <a:blip r:embed="rId2"/>
          <a:stretch>
            <a:fillRect/>
          </a:stretch>
        </p:blipFill>
        <p:spPr>
          <a:xfrm>
            <a:off x="-28103" y="14099"/>
            <a:ext cx="13040636" cy="7856725"/>
          </a:xfrm>
          <a:prstGeom prst="rect">
            <a:avLst/>
          </a:prstGeom>
        </p:spPr>
      </p:pic>
      <p:pic>
        <p:nvPicPr>
          <p:cNvPr id="4" name="New picture"/>
          <p:cNvPicPr/>
          <p:nvPr/>
        </p:nvPicPr>
        <p:blipFill>
          <a:blip r:embed="rId3"/>
          <a:stretch>
            <a:fillRect/>
          </a:stretch>
        </p:blipFill>
        <p:spPr>
          <a:xfrm>
            <a:off x="381000" y="274313"/>
            <a:ext cx="2457793" cy="1228897"/>
          </a:xfrm>
          <a:prstGeom prst="rect">
            <a:avLst/>
          </a:prstGeom>
        </p:spPr>
      </p:pic>
      <p:pic>
        <p:nvPicPr>
          <p:cNvPr id="5" name="New picture"/>
          <p:cNvPicPr/>
          <p:nvPr/>
        </p:nvPicPr>
        <p:blipFill>
          <a:blip r:embed="rId4"/>
          <a:stretch>
            <a:fillRect/>
          </a:stretch>
        </p:blipFill>
        <p:spPr>
          <a:xfrm>
            <a:off x="-19962" y="1464267"/>
            <a:ext cx="12993012" cy="1800476"/>
          </a:xfrm>
          <a:prstGeom prst="rect">
            <a:avLst/>
          </a:prstGeom>
        </p:spPr>
      </p:pic>
      <p:pic>
        <p:nvPicPr>
          <p:cNvPr id="7" name="New picture"/>
          <p:cNvPicPr/>
          <p:nvPr/>
        </p:nvPicPr>
        <p:blipFill>
          <a:blip r:embed="rId5"/>
          <a:stretch>
            <a:fillRect/>
          </a:stretch>
        </p:blipFill>
        <p:spPr>
          <a:xfrm>
            <a:off x="1228725" y="4793605"/>
            <a:ext cx="5515745" cy="371527"/>
          </a:xfrm>
          <a:prstGeom prst="rect">
            <a:avLst/>
          </a:prstGeom>
        </p:spPr>
      </p:pic>
      <p:pic>
        <p:nvPicPr>
          <p:cNvPr id="8" name="New picture"/>
          <p:cNvPicPr/>
          <p:nvPr/>
        </p:nvPicPr>
        <p:blipFill>
          <a:blip r:embed="rId6"/>
          <a:stretch>
            <a:fillRect/>
          </a:stretch>
        </p:blipFill>
        <p:spPr>
          <a:xfrm>
            <a:off x="47625" y="6422380"/>
            <a:ext cx="5020376" cy="857370"/>
          </a:xfrm>
          <a:prstGeom prst="rect">
            <a:avLst/>
          </a:prstGeom>
        </p:spPr>
      </p:pic>
      <p:sp>
        <p:nvSpPr>
          <p:cNvPr id="10" name="ZoneTexte 9">
            <a:extLst>
              <a:ext uri="{FF2B5EF4-FFF2-40B4-BE49-F238E27FC236}">
                <a16:creationId xmlns:a16="http://schemas.microsoft.com/office/drawing/2014/main" id="{316A2FCE-7E05-87D3-1C06-73F420684A51}"/>
              </a:ext>
            </a:extLst>
          </p:cNvPr>
          <p:cNvSpPr txBox="1"/>
          <p:nvPr/>
        </p:nvSpPr>
        <p:spPr>
          <a:xfrm rot="1395371">
            <a:off x="9721692" y="3790203"/>
            <a:ext cx="3361264" cy="411249"/>
          </a:xfrm>
          <a:prstGeom prst="rect">
            <a:avLst/>
          </a:prstGeom>
          <a:noFill/>
        </p:spPr>
        <p:txBody>
          <a:bodyPr wrap="square" rtlCol="0">
            <a:spAutoFit/>
          </a:bodyPr>
          <a:lstStyle/>
          <a:p>
            <a:r>
              <a:rPr lang="fr-FR" sz="2000" b="1">
                <a:solidFill>
                  <a:srgbClr val="A8131D"/>
                </a:solidFill>
                <a:latin typeface="Montserrat" panose="00000500000000000000" pitchFamily="2" charset="0"/>
                <a:ea typeface="Roboto Slab" pitchFamily="2" charset="0"/>
                <a:cs typeface="Roboto Condensed" panose="02000000000000000000" pitchFamily="2" charset="0"/>
              </a:rPr>
              <a:t>Analyse détaillée</a:t>
            </a:r>
          </a:p>
        </p:txBody>
      </p:sp>
      <p:pic>
        <p:nvPicPr>
          <p:cNvPr id="6" name="New picture"/>
          <p:cNvPicPr/>
          <p:nvPr/>
        </p:nvPicPr>
        <p:blipFill>
          <a:blip r:embed="rId7"/>
          <a:stretch>
            <a:fillRect/>
          </a:stretch>
        </p:blipFill>
        <p:spPr>
          <a:xfrm>
            <a:off x="1228725" y="4344619"/>
            <a:ext cx="5525271" cy="400106"/>
          </a:xfrm>
          <a:prstGeom prst="rect">
            <a:avLst/>
          </a:prstGeom>
        </p:spPr>
      </p:pic>
      <p:pic>
        <p:nvPicPr>
          <p:cNvPr id="1026" name="Picture 2">
            <a:extLst>
              <a:ext uri="{FF2B5EF4-FFF2-40B4-BE49-F238E27FC236}">
                <a16:creationId xmlns:a16="http://schemas.microsoft.com/office/drawing/2014/main" id="{84526DBA-1D6C-C76C-74CC-F47710DDC00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5600"/>
          <a:stretch/>
        </p:blipFill>
        <p:spPr bwMode="auto">
          <a:xfrm>
            <a:off x="1009650" y="5375572"/>
            <a:ext cx="5514975" cy="276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New picture"/>
          <p:cNvPicPr/>
          <p:nvPr/>
        </p:nvPicPr>
        <p:blipFill>
          <a:blip r:embed="rId3"/>
          <a:stretch>
            <a:fillRect/>
          </a:stretch>
        </p:blipFill>
        <p:spPr>
          <a:xfrm>
            <a:off x="20906" y="25573"/>
            <a:ext cx="923181" cy="882889"/>
          </a:xfrm>
          <a:prstGeom prst="rect">
            <a:avLst/>
          </a:prstGeom>
        </p:spPr>
      </p:pic>
      <p:sp>
        <p:nvSpPr>
          <p:cNvPr id="5" name="Rectangle : avec coins rognés en diagonale 4">
            <a:extLst>
              <a:ext uri="{FF2B5EF4-FFF2-40B4-BE49-F238E27FC236}">
                <a16:creationId xmlns:a16="http://schemas.microsoft.com/office/drawing/2014/main" id="{0B0FAE3C-01F9-2C00-3361-36DFA7C0FB58}"/>
              </a:ext>
            </a:extLst>
          </p:cNvPr>
          <p:cNvSpPr/>
          <p:nvPr/>
        </p:nvSpPr>
        <p:spPr>
          <a:xfrm>
            <a:off x="295275" y="1197226"/>
            <a:ext cx="5405614" cy="432048"/>
          </a:xfrm>
          <a:prstGeom prst="snip2DiagRect">
            <a:avLst/>
          </a:prstGeom>
          <a:solidFill>
            <a:srgbClr val="A813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latin typeface="Montserrat" panose="00000500000000000000" pitchFamily="2" charset="0"/>
              </a:rPr>
              <a:t>Les motifs de difficulté de trésorerie rencontrés</a:t>
            </a:r>
          </a:p>
        </p:txBody>
      </p:sp>
      <p:sp>
        <p:nvSpPr>
          <p:cNvPr id="6" name="ZoneTexte 5">
            <a:extLst>
              <a:ext uri="{FF2B5EF4-FFF2-40B4-BE49-F238E27FC236}">
                <a16:creationId xmlns:a16="http://schemas.microsoft.com/office/drawing/2014/main" id="{9DF0E161-78BE-DA05-68A0-B7192210B530}"/>
              </a:ext>
            </a:extLst>
          </p:cNvPr>
          <p:cNvSpPr txBox="1"/>
          <p:nvPr/>
        </p:nvSpPr>
        <p:spPr>
          <a:xfrm>
            <a:off x="5156200" y="1947500"/>
            <a:ext cx="7567303" cy="5816977"/>
          </a:xfrm>
          <a:prstGeom prst="rect">
            <a:avLst/>
          </a:prstGeom>
          <a:noFill/>
        </p:spPr>
        <p:txBody>
          <a:bodyPr wrap="square">
            <a:spAutoFit/>
          </a:bodyPr>
          <a:lstStyle/>
          <a:p>
            <a:pPr algn="just"/>
            <a:r>
              <a:rPr lang="fr-FR" sz="1200" dirty="0">
                <a:latin typeface="Montserrat" panose="00000500000000000000" pitchFamily="2" charset="0"/>
              </a:rPr>
              <a:t>Les motifs les plus cités sont :</a:t>
            </a:r>
          </a:p>
          <a:p>
            <a:pPr marL="228600" indent="-228600" algn="just">
              <a:buFont typeface="+mj-lt"/>
              <a:buAutoNum type="arabicPeriod"/>
            </a:pPr>
            <a:r>
              <a:rPr lang="fr-FR" sz="1200" b="1" dirty="0">
                <a:latin typeface="Montserrat" panose="00000500000000000000" pitchFamily="2" charset="0"/>
              </a:rPr>
              <a:t>L’augmentation des coûts des matières premières / énergie / carburant</a:t>
            </a:r>
            <a:r>
              <a:rPr lang="fr-FR" sz="1200" dirty="0">
                <a:latin typeface="Montserrat" panose="00000500000000000000" pitchFamily="2" charset="0"/>
              </a:rPr>
              <a:t> ; </a:t>
            </a:r>
          </a:p>
          <a:p>
            <a:pPr marL="228600" indent="-228600" algn="just">
              <a:buFont typeface="+mj-lt"/>
              <a:buAutoNum type="arabicPeriod"/>
            </a:pPr>
            <a:r>
              <a:rPr lang="fr-FR" sz="1200" b="1" dirty="0">
                <a:latin typeface="Montserrat" panose="00000500000000000000" pitchFamily="2" charset="0"/>
              </a:rPr>
              <a:t>la baisse d’activité et des ventes </a:t>
            </a:r>
            <a:r>
              <a:rPr lang="fr-FR" sz="1200" dirty="0">
                <a:latin typeface="Montserrat" panose="00000500000000000000" pitchFamily="2" charset="0"/>
              </a:rPr>
              <a:t>;</a:t>
            </a:r>
          </a:p>
          <a:p>
            <a:pPr marL="228600" indent="-228600" algn="just">
              <a:buFont typeface="+mj-lt"/>
              <a:buAutoNum type="arabicPeriod"/>
            </a:pPr>
            <a:r>
              <a:rPr lang="fr-FR" sz="1200" dirty="0">
                <a:latin typeface="Montserrat" panose="00000500000000000000" pitchFamily="2" charset="0"/>
              </a:rPr>
              <a:t>L’augmentation des charges sociales / fiscales.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Les chefs d'entreprises font face à une hausse du coût des matières premières et des fournitures qui dégrade leur fond de roulement et donc leur trésorerie. Le remboursement du PGE (Prêt garanti par l’État et PGE Résilience) pèse également sur les liquidités de l’entreprise.</a:t>
            </a:r>
          </a:p>
          <a:p>
            <a:pPr algn="just"/>
            <a:endParaRPr lang="fr-FR" sz="1200" dirty="0">
              <a:latin typeface="Montserrat" panose="00000500000000000000" pitchFamily="2" charset="0"/>
            </a:endParaRPr>
          </a:p>
          <a:p>
            <a:pPr algn="just"/>
            <a:r>
              <a:rPr lang="fr-FR" altLang="fr-FR" sz="1200" dirty="0">
                <a:latin typeface="Montserrat" panose="00000500000000000000" pitchFamily="2" charset="0"/>
              </a:rPr>
              <a:t>Concernant les spécificités sectorielles, l'</a:t>
            </a:r>
            <a:r>
              <a:rPr lang="fr-FR" altLang="fr-FR" sz="1200" b="1" dirty="0">
                <a:latin typeface="Montserrat" panose="00000500000000000000" pitchFamily="2" charset="0"/>
              </a:rPr>
              <a:t>alimentation </a:t>
            </a:r>
            <a:r>
              <a:rPr lang="fr-FR" altLang="fr-FR" sz="1200" dirty="0">
                <a:latin typeface="Montserrat" panose="00000500000000000000" pitchFamily="2" charset="0"/>
              </a:rPr>
              <a:t>et le bâtiment sont les </a:t>
            </a:r>
            <a:r>
              <a:rPr lang="fr-FR" altLang="fr-FR" sz="1200" b="1" dirty="0">
                <a:latin typeface="Montserrat" panose="00000500000000000000" pitchFamily="2" charset="0"/>
              </a:rPr>
              <a:t>premiers secteurs à subir la hausse de prix des matières premières, de l'énergie et du carburant</a:t>
            </a:r>
            <a:r>
              <a:rPr lang="fr-FR" altLang="fr-FR" sz="1200" dirty="0">
                <a:latin typeface="Montserrat" panose="00000500000000000000" pitchFamily="2" charset="0"/>
              </a:rPr>
              <a:t>, </a:t>
            </a:r>
            <a:r>
              <a:rPr lang="fr-FR" altLang="fr-FR" sz="1200" b="1" dirty="0">
                <a:latin typeface="Montserrat" panose="00000500000000000000" pitchFamily="2" charset="0"/>
              </a:rPr>
              <a:t>avec une part </a:t>
            </a:r>
            <a:r>
              <a:rPr lang="fr-FR" altLang="fr-FR" sz="1200" dirty="0">
                <a:latin typeface="Montserrat" panose="00000500000000000000" pitchFamily="2" charset="0"/>
              </a:rPr>
              <a:t>respective </a:t>
            </a:r>
            <a:r>
              <a:rPr lang="fr-FR" altLang="fr-FR" sz="1200" b="1" dirty="0">
                <a:latin typeface="Montserrat" panose="00000500000000000000" pitchFamily="2" charset="0"/>
              </a:rPr>
              <a:t>de 92 % </a:t>
            </a:r>
            <a:r>
              <a:rPr lang="fr-FR" altLang="fr-FR" sz="1200" dirty="0">
                <a:latin typeface="Montserrat" panose="00000500000000000000" pitchFamily="2" charset="0"/>
              </a:rPr>
              <a:t>et 84 % contre 75 % en moyenne. </a:t>
            </a:r>
            <a:r>
              <a:rPr lang="fr-FR" sz="1200" dirty="0">
                <a:latin typeface="Montserrat" panose="00000500000000000000" pitchFamily="2" charset="0"/>
              </a:rPr>
              <a:t>Cependant, </a:t>
            </a:r>
            <a:r>
              <a:rPr lang="fr-FR" sz="1200" b="1" dirty="0">
                <a:latin typeface="Montserrat" panose="00000500000000000000" pitchFamily="2" charset="0"/>
              </a:rPr>
              <a:t>dans la production </a:t>
            </a:r>
            <a:r>
              <a:rPr lang="fr-FR" sz="1200" dirty="0">
                <a:latin typeface="Montserrat" panose="00000500000000000000" pitchFamily="2" charset="0"/>
              </a:rPr>
              <a:t>et les services, c’est le </a:t>
            </a:r>
            <a:r>
              <a:rPr lang="fr-FR" sz="1200" b="1" dirty="0">
                <a:latin typeface="Montserrat" panose="00000500000000000000" pitchFamily="2" charset="0"/>
              </a:rPr>
              <a:t>recul de l’activité et des ventes qui est énoncé comme principal facteur explicatif des difficultés de trésorerie</a:t>
            </a:r>
            <a:r>
              <a:rPr lang="fr-FR" sz="1200" dirty="0">
                <a:latin typeface="Montserrat" panose="00000500000000000000" pitchFamily="2" charset="0"/>
              </a:rPr>
              <a:t> rencontrées (respectivement </a:t>
            </a:r>
            <a:r>
              <a:rPr lang="fr-FR" sz="1200" b="1" dirty="0">
                <a:latin typeface="Montserrat" panose="00000500000000000000" pitchFamily="2" charset="0"/>
              </a:rPr>
              <a:t>76 %</a:t>
            </a:r>
            <a:r>
              <a:rPr lang="fr-FR" sz="1200" dirty="0">
                <a:latin typeface="Montserrat" panose="00000500000000000000" pitchFamily="2" charset="0"/>
              </a:rPr>
              <a:t> et 71 % contre 62 % en moyenne toutes activité artisanales confondus).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L’augmentation des charges sociales / fiscales  affaiblit par ailleurs davantage les secteurs de l’alimentation et des services (respectivement 15 points et 5 points de plus qu’en moyenne). Les difficultés à être réglé par les clients constituent enfin une spécificité du bâtiment avec un écart positif de 15 points.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Concernant le profil des entreprises / dirigeants, l’augmentation du coût des matières premières, de l’énergie et du carburant constitue une contrainte forte au sein des entreprises employeuses (7 points de plus qu’en moyenne). La baisse d’activité et de ventes est en revanche plus prégnante chez les dirigeantes (+14 points), les personnes âgées de plus de 55 ans (+14 points) et les entreprises non-employeuses (+6 points) qui sont davantage présents dans le secteur de la production.</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On notera pour finir que les artisans de l’Eure semblent être contraints de régler leurs fournisseurs plus rapidement qu’en moyenne régionale (20 % contre 13 %).</a:t>
            </a:r>
          </a:p>
        </p:txBody>
      </p:sp>
      <p:sp>
        <p:nvSpPr>
          <p:cNvPr id="4" name="Rectangle 3">
            <a:extLst>
              <a:ext uri="{FF2B5EF4-FFF2-40B4-BE49-F238E27FC236}">
                <a16:creationId xmlns:a16="http://schemas.microsoft.com/office/drawing/2014/main" id="{97C12039-FF40-2A32-7693-BB199621FCD1}"/>
              </a:ext>
            </a:extLst>
          </p:cNvPr>
          <p:cNvSpPr/>
          <p:nvPr/>
        </p:nvSpPr>
        <p:spPr>
          <a:xfrm>
            <a:off x="6447668" y="1443548"/>
            <a:ext cx="4895018" cy="277200"/>
          </a:xfrm>
          <a:prstGeom prst="rect">
            <a:avLst/>
          </a:prstGeom>
          <a:solidFill>
            <a:srgbClr val="A8131D"/>
          </a:solidFill>
          <a:ln>
            <a:solidFill>
              <a:srgbClr val="A81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ontserrat" panose="00000500000000000000" pitchFamily="2" charset="0"/>
              </a:rPr>
              <a:t>51 % des artisans rencontrent des difficultés de trésorerie</a:t>
            </a:r>
          </a:p>
        </p:txBody>
      </p:sp>
      <p:pic>
        <p:nvPicPr>
          <p:cNvPr id="7170" name="Picture 2">
            <a:extLst>
              <a:ext uri="{FF2B5EF4-FFF2-40B4-BE49-F238E27FC236}">
                <a16:creationId xmlns:a16="http://schemas.microsoft.com/office/drawing/2014/main" id="{88210BAD-B8EF-23CD-DCC6-D901259F1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73" y="1847850"/>
            <a:ext cx="4200525" cy="56864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D159DE1-A3AC-5066-6D72-9CAA6954E214}"/>
              </a:ext>
            </a:extLst>
          </p:cNvPr>
          <p:cNvSpPr/>
          <p:nvPr/>
        </p:nvSpPr>
        <p:spPr>
          <a:xfrm>
            <a:off x="-20906" y="0"/>
            <a:ext cx="13068000" cy="936000"/>
          </a:xfrm>
          <a:prstGeom prst="rect">
            <a:avLst/>
          </a:prstGeom>
          <a:solidFill>
            <a:srgbClr val="A8131D"/>
          </a:solidFill>
          <a:ln>
            <a:solidFill>
              <a:srgbClr val="A81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LA TRESORERIE</a:t>
            </a:r>
          </a:p>
        </p:txBody>
      </p:sp>
      <p:pic>
        <p:nvPicPr>
          <p:cNvPr id="9" name="New picture">
            <a:extLst>
              <a:ext uri="{FF2B5EF4-FFF2-40B4-BE49-F238E27FC236}">
                <a16:creationId xmlns:a16="http://schemas.microsoft.com/office/drawing/2014/main" id="{7D96EC31-C33E-CB89-DB74-62CD4C31A3B1}"/>
              </a:ext>
            </a:extLst>
          </p:cNvPr>
          <p:cNvPicPr/>
          <p:nvPr/>
        </p:nvPicPr>
        <p:blipFill>
          <a:blip r:embed="rId3"/>
          <a:stretch>
            <a:fillRect/>
          </a:stretch>
        </p:blipFill>
        <p:spPr>
          <a:xfrm>
            <a:off x="20906" y="25574"/>
            <a:ext cx="887055" cy="766478"/>
          </a:xfrm>
          <a:prstGeom prst="rect">
            <a:avLst/>
          </a:prstGeom>
        </p:spPr>
      </p:pic>
    </p:spTree>
    <p:extLst>
      <p:ext uri="{BB962C8B-B14F-4D97-AF65-F5344CB8AC3E}">
        <p14:creationId xmlns:p14="http://schemas.microsoft.com/office/powerpoint/2010/main" val="346038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étudiée</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 </a:t>
            </a:r>
            <a:r>
              <a:rPr sz="862" b="1"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l'échantillon</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 1462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redressement</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par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Affichage</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des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effectifs</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5" name="Rectangle : avec coins rognés en diagonale 4">
            <a:extLst>
              <a:ext uri="{FF2B5EF4-FFF2-40B4-BE49-F238E27FC236}">
                <a16:creationId xmlns:a16="http://schemas.microsoft.com/office/drawing/2014/main" id="{0B0FAE3C-01F9-2C00-3361-36DFA7C0FB58}"/>
              </a:ext>
            </a:extLst>
          </p:cNvPr>
          <p:cNvSpPr/>
          <p:nvPr/>
        </p:nvSpPr>
        <p:spPr>
          <a:xfrm>
            <a:off x="295275" y="1224763"/>
            <a:ext cx="3205778" cy="432048"/>
          </a:xfrm>
          <a:prstGeom prst="snip2DiagRect">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Le niveau d’investissement</a:t>
            </a:r>
          </a:p>
        </p:txBody>
      </p:sp>
      <p:sp>
        <p:nvSpPr>
          <p:cNvPr id="6" name="ZoneTexte 5">
            <a:extLst>
              <a:ext uri="{FF2B5EF4-FFF2-40B4-BE49-F238E27FC236}">
                <a16:creationId xmlns:a16="http://schemas.microsoft.com/office/drawing/2014/main" id="{1E0EF92A-E7BD-2E07-062B-9F22C967BFA0}"/>
              </a:ext>
            </a:extLst>
          </p:cNvPr>
          <p:cNvSpPr txBox="1"/>
          <p:nvPr/>
        </p:nvSpPr>
        <p:spPr>
          <a:xfrm>
            <a:off x="6933441" y="1955012"/>
            <a:ext cx="5855459" cy="387798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ontserrat" panose="00000500000000000000" pitchFamily="2" charset="0"/>
              </a:rPr>
              <a:t>Ce sont les </a:t>
            </a:r>
            <a:r>
              <a:rPr kumimoji="0" lang="fr-FR" altLang="fr-FR" sz="1200" b="1" i="0" u="none" strike="noStrike" cap="none" normalizeH="0" baseline="0" dirty="0">
                <a:ln>
                  <a:noFill/>
                </a:ln>
                <a:solidFill>
                  <a:schemeClr val="tx1"/>
                </a:solidFill>
                <a:effectLst/>
                <a:latin typeface="Montserrat" panose="00000500000000000000" pitchFamily="2" charset="0"/>
              </a:rPr>
              <a:t>domaines de la production et de l'alimentation qui ont été les plus investisseurs</a:t>
            </a:r>
            <a:r>
              <a:rPr lang="fr-FR" altLang="fr-FR" sz="1200" dirty="0">
                <a:latin typeface="Montserrat" panose="00000500000000000000" pitchFamily="2" charset="0"/>
              </a:rPr>
              <a:t>, avec une </a:t>
            </a:r>
            <a:r>
              <a:rPr lang="fr-FR" altLang="fr-FR" sz="1200" b="1" dirty="0">
                <a:latin typeface="Montserrat" panose="00000500000000000000" pitchFamily="2" charset="0"/>
              </a:rPr>
              <a:t>part respective de 25% et 23% </a:t>
            </a:r>
            <a:r>
              <a:rPr lang="fr-FR" altLang="fr-FR" sz="1200" dirty="0">
                <a:latin typeface="Montserrat" panose="00000500000000000000" pitchFamily="2" charset="0"/>
              </a:rPr>
              <a:t>contre 20 % tous secteurs confondus.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ontserrat" panose="00000500000000000000" pitchFamily="2" charset="0"/>
              </a:rPr>
              <a:t>La proportion d’artisans qui investissent est légèrement surreprésentée dans l'Eure et la Manche (3 points de plus qu’en moyenne chacun).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Parmi les artisans qui ont indiqués investir, les 30/45 ans sont surreprésentés (+4 points par rapport à la moyenne). A contrario, l</a:t>
            </a:r>
            <a:r>
              <a:rPr kumimoji="0" lang="fr-FR" altLang="fr-FR" sz="1200" b="0" i="0" u="none" strike="noStrike" cap="none" normalizeH="0" baseline="0" dirty="0">
                <a:ln>
                  <a:noFill/>
                </a:ln>
                <a:solidFill>
                  <a:schemeClr val="tx1"/>
                </a:solidFill>
                <a:effectLst/>
                <a:latin typeface="Montserrat" panose="00000500000000000000" pitchFamily="2" charset="0"/>
              </a:rPr>
              <a:t>es dirigeants les plus âgés (+55 ans) sont relativement plus nombreux </a:t>
            </a:r>
            <a:r>
              <a:rPr lang="fr-FR" altLang="fr-FR" sz="1200" dirty="0">
                <a:latin typeface="Montserrat" panose="00000500000000000000" pitchFamily="2" charset="0"/>
              </a:rPr>
              <a:t>parmi les artisans qui ont répondu ne pas investir (+ 7 points).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ontserrat" panose="00000500000000000000" pitchFamily="2" charset="0"/>
            </a:endParaRPr>
          </a:p>
          <a:p>
            <a:pPr algn="just" defTabSz="914400" eaLnBrk="0" fontAlgn="base" hangingPunct="0">
              <a:spcBef>
                <a:spcPct val="0"/>
              </a:spcBef>
              <a:spcAft>
                <a:spcPct val="0"/>
              </a:spcAft>
            </a:pPr>
            <a:r>
              <a:rPr lang="fr-FR" altLang="fr-FR" sz="1200" dirty="0">
                <a:latin typeface="Montserrat" panose="00000500000000000000" pitchFamily="2" charset="0"/>
              </a:rPr>
              <a:t>Les prévisions en termes d’investissement en ce début d’année 2023 sont somme toutes similaires. La part des investisseurs reste stable et concerne environ un 5</a:t>
            </a:r>
            <a:r>
              <a:rPr lang="fr-FR" altLang="fr-FR" sz="1200" baseline="30000" dirty="0">
                <a:latin typeface="Montserrat" panose="00000500000000000000" pitchFamily="2" charset="0"/>
              </a:rPr>
              <a:t>ème</a:t>
            </a:r>
            <a:r>
              <a:rPr lang="fr-FR" altLang="fr-FR" sz="1200" dirty="0">
                <a:latin typeface="Montserrat" panose="00000500000000000000" pitchFamily="2" charset="0"/>
              </a:rPr>
              <a:t> de la population artisanale.</a:t>
            </a:r>
            <a:endParaRPr lang="fr-FR" sz="1200" dirty="0">
              <a:latin typeface="Montserrat" panose="00000500000000000000" pitchFamily="2" charset="0"/>
            </a:endParaRPr>
          </a:p>
          <a:p>
            <a:pPr algn="just" defTabSz="914400" eaLnBrk="0" fontAlgn="base" hangingPunct="0">
              <a:spcBef>
                <a:spcPct val="0"/>
              </a:spcBef>
              <a:spcAft>
                <a:spcPct val="0"/>
              </a:spcAft>
            </a:pPr>
            <a:endParaRPr lang="fr-FR" dirty="0"/>
          </a:p>
          <a:p>
            <a:pPr algn="just" defTabSz="914400" eaLnBrk="0" fontAlgn="base" hangingPunct="0">
              <a:spcBef>
                <a:spcPct val="0"/>
              </a:spcBef>
              <a:spcAft>
                <a:spcPct val="0"/>
              </a:spcAft>
            </a:pPr>
            <a:r>
              <a:rPr lang="fr-FR" sz="1200" dirty="0">
                <a:latin typeface="Montserrat" panose="00000500000000000000" pitchFamily="2" charset="0"/>
              </a:rPr>
              <a:t>Le niveau d’investissement reste élevé dans le secteur de la production (23 % déclarent vouloir investir contre 18 % tous secteurs confondus). Parmi les artisans les plus âgés (+55 ans), les intentions d’investissements restent faibles (12 % seulement déclarent envisager d’investir début 2023). </a:t>
            </a:r>
          </a:p>
        </p:txBody>
      </p:sp>
      <p:sp>
        <p:nvSpPr>
          <p:cNvPr id="9" name="Rectangle 8">
            <a:extLst>
              <a:ext uri="{FF2B5EF4-FFF2-40B4-BE49-F238E27FC236}">
                <a16:creationId xmlns:a16="http://schemas.microsoft.com/office/drawing/2014/main" id="{15FFEFE8-1974-CE32-A576-7554D3612DD0}"/>
              </a:ext>
            </a:extLst>
          </p:cNvPr>
          <p:cNvSpPr/>
          <p:nvPr/>
        </p:nvSpPr>
        <p:spPr>
          <a:xfrm>
            <a:off x="0" y="0"/>
            <a:ext cx="13068000" cy="936000"/>
          </a:xfrm>
          <a:prstGeom prst="rect">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highlight>
                  <a:srgbClr val="008656"/>
                </a:highlight>
                <a:latin typeface="Montserrat" panose="00000500000000000000" pitchFamily="2" charset="0"/>
              </a:rPr>
              <a:t>LES INVESTISSEMENTS</a:t>
            </a:r>
          </a:p>
        </p:txBody>
      </p:sp>
      <p:pic>
        <p:nvPicPr>
          <p:cNvPr id="7" name="New picture">
            <a:extLst>
              <a:ext uri="{FF2B5EF4-FFF2-40B4-BE49-F238E27FC236}">
                <a16:creationId xmlns:a16="http://schemas.microsoft.com/office/drawing/2014/main" id="{B5657B4A-8969-3E44-37ED-5E350CB5390F}"/>
              </a:ext>
            </a:extLst>
          </p:cNvPr>
          <p:cNvPicPr/>
          <p:nvPr/>
        </p:nvPicPr>
        <p:blipFill>
          <a:blip r:embed="rId2"/>
          <a:stretch>
            <a:fillRect/>
          </a:stretch>
        </p:blipFill>
        <p:spPr>
          <a:xfrm>
            <a:off x="76200" y="7314"/>
            <a:ext cx="924054" cy="924054"/>
          </a:xfrm>
          <a:prstGeom prst="rect">
            <a:avLst/>
          </a:prstGeom>
        </p:spPr>
      </p:pic>
      <p:sp>
        <p:nvSpPr>
          <p:cNvPr id="4" name="ZoneTexte 3">
            <a:extLst>
              <a:ext uri="{FF2B5EF4-FFF2-40B4-BE49-F238E27FC236}">
                <a16:creationId xmlns:a16="http://schemas.microsoft.com/office/drawing/2014/main" id="{338AD58B-89A2-98D3-49D6-AEFCAFC17DC4}"/>
              </a:ext>
            </a:extLst>
          </p:cNvPr>
          <p:cNvSpPr txBox="1"/>
          <p:nvPr/>
        </p:nvSpPr>
        <p:spPr>
          <a:xfrm>
            <a:off x="6966412" y="1415133"/>
            <a:ext cx="5822488" cy="276999"/>
          </a:xfrm>
          <a:prstGeom prst="rect">
            <a:avLst/>
          </a:prstGeom>
          <a:solidFill>
            <a:srgbClr val="008656"/>
          </a:solidFill>
          <a:ln>
            <a:solidFill>
              <a:srgbClr val="008656"/>
            </a:solidFill>
          </a:ln>
        </p:spPr>
        <p:txBody>
          <a:bodyPr wrap="square" rtlCol="0">
            <a:spAutoFit/>
          </a:bodyPr>
          <a:lstStyle/>
          <a:p>
            <a:pPr algn="ctr"/>
            <a:r>
              <a:rPr lang="fr-FR" sz="1200" b="1">
                <a:solidFill>
                  <a:schemeClr val="bg1"/>
                </a:solidFill>
                <a:latin typeface="Montserrat" panose="00000500000000000000" pitchFamily="2" charset="0"/>
              </a:rPr>
              <a:t> 20% des artisans investissent au cours du 2</a:t>
            </a:r>
            <a:r>
              <a:rPr lang="fr-FR" sz="1200" b="1" baseline="30000">
                <a:solidFill>
                  <a:schemeClr val="bg1"/>
                </a:solidFill>
                <a:latin typeface="Montserrat" panose="00000500000000000000" pitchFamily="2" charset="0"/>
              </a:rPr>
              <a:t>nd</a:t>
            </a:r>
            <a:r>
              <a:rPr lang="fr-FR" sz="1200" b="1">
                <a:solidFill>
                  <a:schemeClr val="bg1"/>
                </a:solidFill>
                <a:latin typeface="Montserrat" panose="00000500000000000000" pitchFamily="2" charset="0"/>
              </a:rPr>
              <a:t> semestre 2022</a:t>
            </a:r>
            <a:endParaRPr lang="fr-FR" sz="1200" b="1" baseline="30000">
              <a:solidFill>
                <a:schemeClr val="bg1"/>
              </a:solidFill>
              <a:latin typeface="Montserrat" panose="00000500000000000000" pitchFamily="2" charset="0"/>
            </a:endParaRPr>
          </a:p>
        </p:txBody>
      </p:sp>
      <p:sp>
        <p:nvSpPr>
          <p:cNvPr id="11" name="ZoneTexte 10">
            <a:extLst>
              <a:ext uri="{FF2B5EF4-FFF2-40B4-BE49-F238E27FC236}">
                <a16:creationId xmlns:a16="http://schemas.microsoft.com/office/drawing/2014/main" id="{F84FA5D5-C26B-A3C7-31CF-6FB080BE93EE}"/>
              </a:ext>
            </a:extLst>
          </p:cNvPr>
          <p:cNvSpPr txBox="1"/>
          <p:nvPr/>
        </p:nvSpPr>
        <p:spPr>
          <a:xfrm>
            <a:off x="2158871" y="6959600"/>
            <a:ext cx="2760785" cy="461665"/>
          </a:xfrm>
          <a:prstGeom prst="rect">
            <a:avLst/>
          </a:prstGeom>
          <a:solidFill>
            <a:srgbClr val="008656"/>
          </a:solidFill>
          <a:ln>
            <a:solidFill>
              <a:srgbClr val="008656"/>
            </a:solidFill>
          </a:ln>
        </p:spPr>
        <p:txBody>
          <a:bodyPr wrap="square" rtlCol="0">
            <a:spAutoFit/>
          </a:bodyPr>
          <a:lstStyle/>
          <a:p>
            <a:pPr algn="ctr"/>
            <a:r>
              <a:rPr lang="fr-FR" sz="1200" b="1">
                <a:solidFill>
                  <a:schemeClr val="bg1"/>
                </a:solidFill>
                <a:latin typeface="Montserrat" panose="00000500000000000000" pitchFamily="2" charset="0"/>
              </a:rPr>
              <a:t>18 % des artisans investiront</a:t>
            </a:r>
          </a:p>
          <a:p>
            <a:pPr algn="ctr"/>
            <a:r>
              <a:rPr lang="fr-FR" sz="1200" b="1">
                <a:solidFill>
                  <a:schemeClr val="bg1"/>
                </a:solidFill>
                <a:latin typeface="Montserrat" panose="00000500000000000000" pitchFamily="2" charset="0"/>
              </a:rPr>
              <a:t> au prochain semestre</a:t>
            </a:r>
            <a:endParaRPr lang="fr-FR" sz="1200" b="1" baseline="30000">
              <a:solidFill>
                <a:schemeClr val="bg1"/>
              </a:solidFill>
              <a:latin typeface="Montserrat" panose="00000500000000000000" pitchFamily="2" charset="0"/>
            </a:endParaRPr>
          </a:p>
        </p:txBody>
      </p:sp>
      <p:pic>
        <p:nvPicPr>
          <p:cNvPr id="2052" name="Picture 4">
            <a:extLst>
              <a:ext uri="{FF2B5EF4-FFF2-40B4-BE49-F238E27FC236}">
                <a16:creationId xmlns:a16="http://schemas.microsoft.com/office/drawing/2014/main" id="{8CEC9C12-93A7-C884-C322-2A1C5F51B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38" y="1847850"/>
            <a:ext cx="26860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8A442B4-B53E-4F74-BD0F-61750DB79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353" y="1847850"/>
            <a:ext cx="27241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C32CC25-EBB1-80FD-2DC7-553A48F431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002" y="4478454"/>
            <a:ext cx="4200525" cy="2257425"/>
          </a:xfrm>
          <a:prstGeom prst="rect">
            <a:avLst/>
          </a:prstGeom>
          <a:noFill/>
          <a:extLst>
            <a:ext uri="{909E8E84-426E-40DD-AFC4-6F175D3DCCD1}">
              <a14:hiddenFill xmlns:a14="http://schemas.microsoft.com/office/drawing/2010/main">
                <a:solidFill>
                  <a:srgbClr val="FFFFFF"/>
                </a:solidFill>
              </a14:hiddenFill>
            </a:ext>
          </a:extLst>
        </p:spPr>
      </p:pic>
      <p:sp>
        <p:nvSpPr>
          <p:cNvPr id="14" name="Flèche : angle droit 13">
            <a:extLst>
              <a:ext uri="{FF2B5EF4-FFF2-40B4-BE49-F238E27FC236}">
                <a16:creationId xmlns:a16="http://schemas.microsoft.com/office/drawing/2014/main" id="{B68D64CA-64B6-F5A5-4C00-F2C6AB21CF84}"/>
              </a:ext>
            </a:extLst>
          </p:cNvPr>
          <p:cNvSpPr/>
          <p:nvPr/>
        </p:nvSpPr>
        <p:spPr>
          <a:xfrm rot="5400000">
            <a:off x="1020297" y="4907975"/>
            <a:ext cx="645456" cy="430306"/>
          </a:xfrm>
          <a:prstGeom prst="bentUpArrow">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a:extLst>
              <a:ext uri="{FF2B5EF4-FFF2-40B4-BE49-F238E27FC236}">
                <a16:creationId xmlns:a16="http://schemas.microsoft.com/office/drawing/2014/main" id="{4D4DEFA1-AB20-FF95-8915-00BDC9A8EB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5223" y="1847850"/>
            <a:ext cx="2428875"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23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étudiée</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 </a:t>
            </a:r>
            <a:r>
              <a:rPr sz="862" b="1"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l'échantillon</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 1462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redressement</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par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Affichage</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des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effectifs</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3" name="Rectangle : avec coins rognés en diagonale 2">
            <a:extLst>
              <a:ext uri="{FF2B5EF4-FFF2-40B4-BE49-F238E27FC236}">
                <a16:creationId xmlns:a16="http://schemas.microsoft.com/office/drawing/2014/main" id="{079DA231-148E-1C5E-27FE-1DDF652F2F9E}"/>
              </a:ext>
            </a:extLst>
          </p:cNvPr>
          <p:cNvSpPr/>
          <p:nvPr/>
        </p:nvSpPr>
        <p:spPr>
          <a:xfrm>
            <a:off x="295275" y="1205472"/>
            <a:ext cx="3334870" cy="432048"/>
          </a:xfrm>
          <a:prstGeom prst="snip2DiagRect">
            <a:avLst>
              <a:gd name="adj1" fmla="val 0"/>
              <a:gd name="adj2" fmla="val 18333"/>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Motifs des investissements </a:t>
            </a:r>
          </a:p>
        </p:txBody>
      </p:sp>
      <p:sp>
        <p:nvSpPr>
          <p:cNvPr id="9" name="Rectangle 8">
            <a:extLst>
              <a:ext uri="{FF2B5EF4-FFF2-40B4-BE49-F238E27FC236}">
                <a16:creationId xmlns:a16="http://schemas.microsoft.com/office/drawing/2014/main" id="{15FFEFE8-1974-CE32-A576-7554D3612DD0}"/>
              </a:ext>
            </a:extLst>
          </p:cNvPr>
          <p:cNvSpPr/>
          <p:nvPr/>
        </p:nvSpPr>
        <p:spPr>
          <a:xfrm>
            <a:off x="0" y="0"/>
            <a:ext cx="13068000" cy="957600"/>
          </a:xfrm>
          <a:prstGeom prst="rect">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highlight>
                  <a:srgbClr val="008656"/>
                </a:highlight>
                <a:latin typeface="Montserrat" panose="00000500000000000000" pitchFamily="2" charset="0"/>
              </a:rPr>
              <a:t>LES INVESTISSEMENTS</a:t>
            </a:r>
          </a:p>
        </p:txBody>
      </p:sp>
      <p:pic>
        <p:nvPicPr>
          <p:cNvPr id="7" name="New picture">
            <a:extLst>
              <a:ext uri="{FF2B5EF4-FFF2-40B4-BE49-F238E27FC236}">
                <a16:creationId xmlns:a16="http://schemas.microsoft.com/office/drawing/2014/main" id="{B5657B4A-8969-3E44-37ED-5E350CB5390F}"/>
              </a:ext>
            </a:extLst>
          </p:cNvPr>
          <p:cNvPicPr/>
          <p:nvPr/>
        </p:nvPicPr>
        <p:blipFill>
          <a:blip r:embed="rId3"/>
          <a:stretch>
            <a:fillRect/>
          </a:stretch>
        </p:blipFill>
        <p:spPr>
          <a:xfrm>
            <a:off x="0" y="0"/>
            <a:ext cx="924054" cy="924054"/>
          </a:xfrm>
          <a:prstGeom prst="rect">
            <a:avLst/>
          </a:prstGeom>
        </p:spPr>
      </p:pic>
      <p:sp>
        <p:nvSpPr>
          <p:cNvPr id="5" name="ZoneTexte 4">
            <a:extLst>
              <a:ext uri="{FF2B5EF4-FFF2-40B4-BE49-F238E27FC236}">
                <a16:creationId xmlns:a16="http://schemas.microsoft.com/office/drawing/2014/main" id="{E861E8F8-E6D7-8005-A297-D0D2437D9A02}"/>
              </a:ext>
            </a:extLst>
          </p:cNvPr>
          <p:cNvSpPr txBox="1"/>
          <p:nvPr/>
        </p:nvSpPr>
        <p:spPr>
          <a:xfrm>
            <a:off x="5156200" y="1912294"/>
            <a:ext cx="7632700" cy="581697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Trois </a:t>
            </a:r>
            <a:r>
              <a:rPr kumimoji="0" lang="fr-FR" altLang="fr-FR" sz="1200" b="0" i="0" u="none" strike="noStrike" cap="none" normalizeH="0" baseline="0" dirty="0">
                <a:ln>
                  <a:noFill/>
                </a:ln>
                <a:solidFill>
                  <a:schemeClr val="tx1"/>
                </a:solidFill>
                <a:effectLst/>
                <a:latin typeface="Montserrat" panose="00000500000000000000" pitchFamily="2" charset="0"/>
              </a:rPr>
              <a:t>motifs d’investissement se distinguent largement parmi les motifs évoqués :</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200" b="1" i="0" u="none" strike="noStrike" cap="none" normalizeH="0" baseline="0" dirty="0">
                <a:ln>
                  <a:noFill/>
                </a:ln>
                <a:solidFill>
                  <a:schemeClr val="tx1"/>
                </a:solidFill>
                <a:effectLst/>
                <a:latin typeface="Montserrat" panose="00000500000000000000" pitchFamily="2" charset="0"/>
              </a:rPr>
              <a:t>Renouveler ou moderniser le matériel </a:t>
            </a:r>
            <a:r>
              <a:rPr kumimoji="0" lang="fr-FR" altLang="fr-FR" sz="1200" b="0" i="0" u="none" strike="noStrike" cap="none" normalizeH="0" baseline="0" dirty="0">
                <a:ln>
                  <a:noFill/>
                </a:ln>
                <a:solidFill>
                  <a:schemeClr val="tx1"/>
                </a:solidFill>
                <a:effectLst/>
                <a:latin typeface="Montserrat" panose="00000500000000000000" pitchFamily="2" charset="0"/>
              </a:rPr>
              <a:t>;</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200" b="0" i="0" u="none" strike="noStrike" cap="none" normalizeH="0" baseline="0" dirty="0">
                <a:ln>
                  <a:noFill/>
                </a:ln>
                <a:solidFill>
                  <a:schemeClr val="tx1"/>
                </a:solidFill>
                <a:effectLst/>
                <a:latin typeface="Montserrat" panose="00000500000000000000" pitchFamily="2" charset="0"/>
              </a:rPr>
              <a:t>Gagner en productivité, en rapidité et réduire les coûts ;</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200" b="0" i="0" u="none" strike="noStrike" cap="none" normalizeH="0" baseline="0" dirty="0">
                <a:ln>
                  <a:noFill/>
                </a:ln>
                <a:solidFill>
                  <a:schemeClr val="tx1"/>
                </a:solidFill>
                <a:effectLst/>
                <a:latin typeface="Montserrat" panose="00000500000000000000" pitchFamily="2" charset="0"/>
              </a:rPr>
              <a:t>Augmenter les capacités de production.</a:t>
            </a: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endParaRPr lang="fr-FR" altLang="fr-FR" sz="1200" dirty="0">
              <a:latin typeface="Montserrat" panose="00000500000000000000" pitchFamily="2" charset="0"/>
            </a:endParaRPr>
          </a:p>
          <a:p>
            <a:pPr marR="0" lvl="0" algn="just" defTabSz="914400" rtl="0" eaLnBrk="0" fontAlgn="base" latinLnBrk="0" hangingPunct="0">
              <a:lnSpc>
                <a:spcPct val="100000"/>
              </a:lnSpc>
              <a:spcBef>
                <a:spcPct val="0"/>
              </a:spcBef>
              <a:spcAft>
                <a:spcPct val="0"/>
              </a:spcAft>
              <a:buClrTx/>
              <a:buSzTx/>
              <a:tabLst/>
            </a:pPr>
            <a:r>
              <a:rPr lang="fr-FR" altLang="fr-FR" sz="1200" b="1" dirty="0">
                <a:latin typeface="Montserrat" panose="00000500000000000000" pitchFamily="2" charset="0"/>
              </a:rPr>
              <a:t>Dans le bâtiment, le motif « renouvellement ou modernisation du matériel » atteint le taux singulier de 69% parmi les motifs exprimés </a:t>
            </a:r>
            <a:r>
              <a:rPr lang="fr-FR" altLang="fr-FR" sz="1200" dirty="0">
                <a:latin typeface="Montserrat" panose="00000500000000000000" pitchFamily="2" charset="0"/>
              </a:rPr>
              <a:t>(soit un taux de 10 points supérieur à la moyenne). L’amélioration de l’impact environnemental constitue également une spécificité notable dans ce secteur avec un écart positif de 5 points.</a:t>
            </a:r>
          </a:p>
          <a:p>
            <a:pPr marR="0" lvl="0" algn="just" defTabSz="914400" rtl="0" eaLnBrk="0" fontAlgn="base" latinLnBrk="0" hangingPunct="0">
              <a:lnSpc>
                <a:spcPct val="100000"/>
              </a:lnSpc>
              <a:spcBef>
                <a:spcPct val="0"/>
              </a:spcBef>
              <a:spcAft>
                <a:spcPct val="0"/>
              </a:spcAft>
              <a:buClrTx/>
              <a:buSzTx/>
              <a:tabLst/>
            </a:pPr>
            <a:endParaRPr lang="fr-FR" altLang="fr-FR" sz="1200" dirty="0">
              <a:latin typeface="Montserrat" panose="00000500000000000000" pitchFamily="2" charset="0"/>
            </a:endParaRPr>
          </a:p>
          <a:p>
            <a:pPr algn="just" defTabSz="914400" eaLnBrk="0" fontAlgn="base" hangingPunct="0">
              <a:spcBef>
                <a:spcPct val="0"/>
              </a:spcBef>
              <a:spcAft>
                <a:spcPct val="0"/>
              </a:spcAft>
            </a:pPr>
            <a:r>
              <a:rPr kumimoji="0" lang="fr-FR" altLang="fr-FR" sz="1200" b="0" i="0" u="none" strike="noStrike" cap="none" normalizeH="0" baseline="0" dirty="0">
                <a:ln>
                  <a:noFill/>
                </a:ln>
                <a:solidFill>
                  <a:schemeClr val="tx1"/>
                </a:solidFill>
                <a:effectLst/>
                <a:latin typeface="Montserrat" panose="00000500000000000000" pitchFamily="2" charset="0"/>
              </a:rPr>
              <a:t>Dans le secteur de la production, c’est « </a:t>
            </a:r>
            <a:r>
              <a:rPr kumimoji="0" lang="fr-FR" altLang="fr-FR" sz="1200" b="1" i="0" u="none" strike="noStrike" cap="none" normalizeH="0" baseline="0" dirty="0">
                <a:ln>
                  <a:noFill/>
                </a:ln>
                <a:solidFill>
                  <a:schemeClr val="tx1"/>
                </a:solidFill>
                <a:effectLst/>
                <a:latin typeface="Montserrat" panose="00000500000000000000" pitchFamily="2" charset="0"/>
              </a:rPr>
              <a:t>l’augmentation des capacités de production</a:t>
            </a:r>
            <a:r>
              <a:rPr kumimoji="0" lang="fr-FR" altLang="fr-FR" sz="1200" b="0" i="0" u="none" strike="noStrike" cap="none" normalizeH="0" baseline="0" dirty="0">
                <a:ln>
                  <a:noFill/>
                </a:ln>
                <a:solidFill>
                  <a:schemeClr val="tx1"/>
                </a:solidFill>
                <a:effectLst/>
                <a:latin typeface="Montserrat" panose="00000500000000000000" pitchFamily="2" charset="0"/>
              </a:rPr>
              <a:t> » qui est le </a:t>
            </a:r>
            <a:r>
              <a:rPr kumimoji="0" lang="fr-FR" altLang="fr-FR" sz="1200" b="1" i="0" u="none" strike="noStrike" cap="none" normalizeH="0" baseline="0" dirty="0">
                <a:ln>
                  <a:noFill/>
                </a:ln>
                <a:solidFill>
                  <a:schemeClr val="tx1"/>
                </a:solidFill>
                <a:effectLst/>
                <a:latin typeface="Montserrat" panose="00000500000000000000" pitchFamily="2" charset="0"/>
              </a:rPr>
              <a:t>plus surreprésenté, atteignant 56 %</a:t>
            </a:r>
            <a:r>
              <a:rPr kumimoji="0" lang="fr-FR" altLang="fr-FR" sz="1200" b="0" i="0" u="none" strike="noStrike" cap="none" normalizeH="0" baseline="0" dirty="0">
                <a:ln>
                  <a:noFill/>
                </a:ln>
                <a:solidFill>
                  <a:schemeClr val="tx1"/>
                </a:solidFill>
                <a:effectLst/>
                <a:latin typeface="Montserrat" panose="00000500000000000000" pitchFamily="2" charset="0"/>
              </a:rPr>
              <a:t> contre 31 % </a:t>
            </a:r>
            <a:r>
              <a:rPr lang="fr-FR" altLang="fr-FR" sz="1200" dirty="0">
                <a:latin typeface="Montserrat" panose="00000500000000000000" pitchFamily="2" charset="0"/>
              </a:rPr>
              <a:t>tous secteurs confondus. </a:t>
            </a:r>
            <a:r>
              <a:rPr kumimoji="0" lang="fr-FR" altLang="fr-FR" sz="1200" b="0" i="0" u="none" strike="noStrike" cap="none" normalizeH="0" baseline="0" dirty="0">
                <a:ln>
                  <a:noFill/>
                </a:ln>
                <a:solidFill>
                  <a:schemeClr val="tx1"/>
                </a:solidFill>
                <a:effectLst/>
                <a:latin typeface="Montserrat" panose="00000500000000000000" pitchFamily="2" charset="0"/>
              </a:rPr>
              <a:t>C’est d’ailleurs le motif le plus cité dans ce secteur. </a:t>
            </a:r>
            <a:r>
              <a:rPr lang="fr-FR" altLang="fr-FR" sz="1200" dirty="0">
                <a:latin typeface="Montserrat" panose="00000500000000000000" pitchFamily="2" charset="0"/>
              </a:rPr>
              <a:t>Par ailleurs, ce secteur très hétérogène comprend une forte proportion d’entreprises de sous-traitance industrielle pour </a:t>
            </a:r>
            <a:r>
              <a:rPr lang="fr-FR" altLang="fr-FR" sz="1200" b="1" dirty="0">
                <a:latin typeface="Montserrat" panose="00000500000000000000" pitchFamily="2" charset="0"/>
              </a:rPr>
              <a:t>lesquelles l’innovation dans le numérique ressort nettement </a:t>
            </a:r>
            <a:r>
              <a:rPr lang="fr-FR" altLang="fr-FR" sz="1200" dirty="0">
                <a:latin typeface="Montserrat" panose="00000500000000000000" pitchFamily="2" charset="0"/>
              </a:rPr>
              <a:t>(</a:t>
            </a:r>
            <a:r>
              <a:rPr lang="fr-FR" altLang="fr-FR" sz="1200" b="1" dirty="0">
                <a:latin typeface="Montserrat" panose="00000500000000000000" pitchFamily="2" charset="0"/>
              </a:rPr>
              <a:t>19 % des artisans de la production </a:t>
            </a:r>
            <a:r>
              <a:rPr lang="fr-FR" altLang="fr-FR" sz="1200" dirty="0">
                <a:latin typeface="Montserrat" panose="00000500000000000000" pitchFamily="2" charset="0"/>
              </a:rPr>
              <a:t>contre 8 % en moyenne).</a:t>
            </a:r>
            <a:endParaRPr kumimoji="0" lang="fr-FR" altLang="fr-FR" sz="1200" b="0" i="0" u="none" strike="noStrike" cap="none" normalizeH="0" baseline="0" dirty="0">
              <a:ln>
                <a:noFill/>
              </a:ln>
              <a:solidFill>
                <a:schemeClr val="tx1"/>
              </a:solidFill>
              <a:effectLst/>
              <a:latin typeface="Montserrat" panose="00000500000000000000" pitchFamily="2" charset="0"/>
            </a:endParaRPr>
          </a:p>
          <a:p>
            <a:pPr algn="just" defTabSz="914400" eaLnBrk="0" fontAlgn="base" hangingPunct="0">
              <a:spcBef>
                <a:spcPct val="0"/>
              </a:spcBef>
              <a:spcAft>
                <a:spcPct val="0"/>
              </a:spcAft>
            </a:pPr>
            <a:endParaRPr kumimoji="0" lang="fr-FR" altLang="fr-FR" sz="1200" b="0" i="0" u="none" strike="noStrike" cap="none" normalizeH="0" baseline="0" dirty="0">
              <a:ln>
                <a:noFill/>
              </a:ln>
              <a:solidFill>
                <a:schemeClr val="tx1"/>
              </a:solidFill>
              <a:effectLst/>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ontserrat" panose="00000500000000000000" pitchFamily="2" charset="0"/>
              </a:rPr>
              <a:t>D’autres spécificités </a:t>
            </a:r>
            <a:r>
              <a:rPr lang="fr-FR" altLang="fr-FR" sz="1200" dirty="0">
                <a:latin typeface="Montserrat" panose="00000500000000000000" pitchFamily="2" charset="0"/>
              </a:rPr>
              <a:t>sont notables, notamment par tranche d’âge. </a:t>
            </a:r>
            <a:r>
              <a:rPr kumimoji="0" lang="fr-FR" altLang="fr-FR" sz="1200" b="0" i="0" u="none" strike="noStrike" cap="none" normalizeH="0" baseline="0" dirty="0">
                <a:ln>
                  <a:noFill/>
                </a:ln>
                <a:solidFill>
                  <a:schemeClr val="tx1"/>
                </a:solidFill>
                <a:effectLst/>
                <a:latin typeface="Montserrat" panose="00000500000000000000" pitchFamily="2" charset="0"/>
              </a:rPr>
              <a:t>Les jeunes entrepreneurs de moins de 30 ans investissent ainsi davantage pour augmenter les capacités de production (60 % contre 37 % de l’ensemble des artisans investisseurs). Ils sont également surreprésentés en termes d’innovation dans le numérique avec un écart positif de 9 points. Les 30-45 ans privilégient davantage qu’en moyenne les gains de productivité et la réduction des coûts (6 points de plus). Le renouvellent et la modernisation du matériel usagés est davantage cités qu’en moyenne chez les 46-55 ans (69 % contre 59 %). Enfin les dirigeants les plus âgés (+55 ans) s’intéressent davantage aux questions environnementales  (10 points de plus qu’en moyenne) et à la question de répondre aux contraintes réglementaires (+8 points).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b="1" dirty="0">
                <a:latin typeface="Montserrat" panose="00000500000000000000" pitchFamily="2" charset="0"/>
              </a:rPr>
              <a:t>E</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n termes de prévision du prochain semestre</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a:t>
            </a:r>
            <a:r>
              <a:rPr lang="fr-FR" altLang="fr-FR" sz="1200" dirty="0">
                <a:latin typeface="Montserrat" panose="00000500000000000000" pitchFamily="2" charset="0"/>
              </a:rPr>
              <a:t>l’ordonnancement des priorités reste très similaire. </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On notera néanmoins que l’</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alimentation</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jusque-là non citée, se démarque sur deux motifs : </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l</a:t>
            </a:r>
            <a:r>
              <a:rPr lang="fr-FR" altLang="fr-FR" sz="1200" b="1" dirty="0">
                <a:latin typeface="Montserrat" panose="00000500000000000000" pitchFamily="2" charset="0"/>
              </a:rPr>
              <a:t>’augmentation </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des capacités de production</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d’une part (</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53 % </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contre 33 </a:t>
            </a:r>
            <a:r>
              <a:rPr lang="fr-FR" altLang="fr-FR" sz="1200" dirty="0">
                <a:latin typeface="Montserrat" panose="00000500000000000000" pitchFamily="2" charset="0"/>
              </a:rPr>
              <a:t>%</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en moyenne) et l</a:t>
            </a:r>
            <a:r>
              <a:rPr lang="fr-FR" altLang="fr-FR" sz="1200" dirty="0">
                <a:latin typeface="Montserrat" panose="00000500000000000000" pitchFamily="2" charset="0"/>
              </a:rPr>
              <a:t>’</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amélioration de la productivité / baisse des coûts </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d’autre part (</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49 %</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contre 34 %).</a:t>
            </a:r>
          </a:p>
        </p:txBody>
      </p:sp>
      <p:sp>
        <p:nvSpPr>
          <p:cNvPr id="4" name="Rectangle 3">
            <a:extLst>
              <a:ext uri="{FF2B5EF4-FFF2-40B4-BE49-F238E27FC236}">
                <a16:creationId xmlns:a16="http://schemas.microsoft.com/office/drawing/2014/main" id="{10C03BA9-84F7-5410-180A-83FF51C25B0D}"/>
              </a:ext>
            </a:extLst>
          </p:cNvPr>
          <p:cNvSpPr/>
          <p:nvPr/>
        </p:nvSpPr>
        <p:spPr>
          <a:xfrm>
            <a:off x="5895841" y="1421496"/>
            <a:ext cx="6093335" cy="277200"/>
          </a:xfrm>
          <a:prstGeom prst="rect">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ontserrat" panose="00000500000000000000" pitchFamily="2" charset="0"/>
              </a:rPr>
              <a:t>59 % des artisans renouvellent et modernisent  le matériel vieillissant  </a:t>
            </a:r>
          </a:p>
        </p:txBody>
      </p:sp>
      <p:pic>
        <p:nvPicPr>
          <p:cNvPr id="10244" name="Picture 4">
            <a:extLst>
              <a:ext uri="{FF2B5EF4-FFF2-40B4-BE49-F238E27FC236}">
                <a16:creationId xmlns:a16="http://schemas.microsoft.com/office/drawing/2014/main" id="{7142C845-4D45-6C2D-EA87-8CC3EAFB5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1847850"/>
            <a:ext cx="4200525" cy="568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0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étudiée</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 </a:t>
            </a:r>
            <a:r>
              <a:rPr sz="862" b="1"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l'échantillon</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 1462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redressement</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par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Affichage</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des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effectifs</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3" name="Rectangle : avec coins rognés en diagonale 2">
            <a:extLst>
              <a:ext uri="{FF2B5EF4-FFF2-40B4-BE49-F238E27FC236}">
                <a16:creationId xmlns:a16="http://schemas.microsoft.com/office/drawing/2014/main" id="{079DA231-148E-1C5E-27FE-1DDF652F2F9E}"/>
              </a:ext>
            </a:extLst>
          </p:cNvPr>
          <p:cNvSpPr/>
          <p:nvPr/>
        </p:nvSpPr>
        <p:spPr>
          <a:xfrm>
            <a:off x="295275" y="1202057"/>
            <a:ext cx="2925735" cy="432048"/>
          </a:xfrm>
          <a:prstGeom prst="snip2DiagRect">
            <a:avLst>
              <a:gd name="adj1" fmla="val 0"/>
              <a:gd name="adj2" fmla="val 18333"/>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Types d’investissements </a:t>
            </a:r>
          </a:p>
        </p:txBody>
      </p:sp>
      <p:sp>
        <p:nvSpPr>
          <p:cNvPr id="8" name="ZoneTexte 7">
            <a:extLst>
              <a:ext uri="{FF2B5EF4-FFF2-40B4-BE49-F238E27FC236}">
                <a16:creationId xmlns:a16="http://schemas.microsoft.com/office/drawing/2014/main" id="{62A4B479-F93F-8DCC-3B2E-A3CACDB98113}"/>
              </a:ext>
            </a:extLst>
          </p:cNvPr>
          <p:cNvSpPr txBox="1"/>
          <p:nvPr/>
        </p:nvSpPr>
        <p:spPr>
          <a:xfrm>
            <a:off x="5156199" y="1872143"/>
            <a:ext cx="7632701" cy="5632311"/>
          </a:xfrm>
          <a:prstGeom prst="rect">
            <a:avLst/>
          </a:prstGeom>
          <a:noFill/>
        </p:spPr>
        <p:txBody>
          <a:bodyPr wrap="square" rtlCol="0">
            <a:spAutoFit/>
          </a:bodyPr>
          <a:lstStyle/>
          <a:p>
            <a:pPr algn="just"/>
            <a:r>
              <a:rPr lang="fr-FR" altLang="fr-FR" sz="1200" b="1" dirty="0">
                <a:latin typeface="Montserrat" panose="00000500000000000000" pitchFamily="2" charset="0"/>
              </a:rPr>
              <a:t>Une nette majorité des artisans interrogés ont privilégié l'acquisition de matériels et d'équipements de production ou de fabrication</a:t>
            </a:r>
            <a:r>
              <a:rPr lang="fr-FR" altLang="fr-FR" sz="1200" dirty="0">
                <a:latin typeface="Montserrat" panose="00000500000000000000" pitchFamily="2" charset="0"/>
              </a:rPr>
              <a:t>. Cette modalité est </a:t>
            </a:r>
            <a:r>
              <a:rPr lang="fr-FR" altLang="fr-FR" sz="1200" b="1" dirty="0">
                <a:latin typeface="Montserrat" panose="00000500000000000000" pitchFamily="2" charset="0"/>
              </a:rPr>
              <a:t>surreprésentée</a:t>
            </a:r>
            <a:r>
              <a:rPr lang="fr-FR" altLang="fr-FR" sz="1200" dirty="0">
                <a:latin typeface="Montserrat" panose="00000500000000000000" pitchFamily="2" charset="0"/>
              </a:rPr>
              <a:t> dans le secteur de l’</a:t>
            </a:r>
            <a:r>
              <a:rPr lang="fr-FR" altLang="fr-FR" sz="1200" b="1" dirty="0">
                <a:latin typeface="Montserrat" panose="00000500000000000000" pitchFamily="2" charset="0"/>
              </a:rPr>
              <a:t>alimentation</a:t>
            </a:r>
            <a:r>
              <a:rPr lang="fr-FR" altLang="fr-FR" sz="1200" dirty="0">
                <a:latin typeface="Montserrat" panose="00000500000000000000" pitchFamily="2" charset="0"/>
              </a:rPr>
              <a:t> </a:t>
            </a:r>
            <a:r>
              <a:rPr lang="fr-FR" altLang="fr-FR" sz="1200" b="1" dirty="0">
                <a:latin typeface="Montserrat" panose="00000500000000000000" pitchFamily="2" charset="0"/>
              </a:rPr>
              <a:t>avec un écart à la moyenne de 17 points </a:t>
            </a:r>
            <a:r>
              <a:rPr lang="fr-FR" altLang="fr-FR" sz="1200" dirty="0">
                <a:latin typeface="Montserrat" panose="00000500000000000000" pitchFamily="2" charset="0"/>
              </a:rPr>
              <a:t>et dans le secteur de la production avec un écart à la moyenne de 13 points. L’investissement dans des équipements visant à aménager un espace de vente ressort également dans la production (+11 points).</a:t>
            </a:r>
          </a:p>
          <a:p>
            <a:pPr algn="just"/>
            <a:endParaRPr 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sz="1200" b="1" dirty="0">
                <a:latin typeface="Montserrat" panose="00000500000000000000" pitchFamily="2" charset="0"/>
              </a:rPr>
              <a:t>Dans le b</a:t>
            </a:r>
            <a:r>
              <a:rPr lang="fr-FR" altLang="fr-FR" sz="1200" b="1" dirty="0">
                <a:latin typeface="Montserrat" panose="00000500000000000000" pitchFamily="2" charset="0"/>
              </a:rPr>
              <a:t>âtiment le renouvellement du parc automobile est une caractéristique forte</a:t>
            </a:r>
            <a:r>
              <a:rPr lang="fr-FR" altLang="fr-FR" sz="1200" dirty="0">
                <a:latin typeface="Montserrat" panose="00000500000000000000" pitchFamily="2" charset="0"/>
              </a:rPr>
              <a:t>. Ce type d’investissement est deux fois plus cité qu’en moyenne (50 % contre 25 %). Pour finir sur les spécificités sectorielles, l’acquisition de mobiliers et d’équipements de bureau (hors informatique) est légèrement plus cité qu’en moyenne dans le secteur des services avec un écart de 4 points.</a:t>
            </a:r>
          </a:p>
          <a:p>
            <a:pPr algn="just" defTabSz="914400" eaLnBrk="0" fontAlgn="base" hangingPunct="0">
              <a:spcBef>
                <a:spcPct val="0"/>
              </a:spcBef>
              <a:spcAft>
                <a:spcPct val="0"/>
              </a:spcAft>
            </a:pPr>
            <a:endParaRPr lang="fr-FR" sz="1200" dirty="0">
              <a:latin typeface="Montserrat" panose="00000500000000000000" pitchFamily="2" charset="0"/>
            </a:endParaRPr>
          </a:p>
          <a:p>
            <a:pPr algn="just" defTabSz="914400" eaLnBrk="0" fontAlgn="base" hangingPunct="0">
              <a:spcBef>
                <a:spcPct val="0"/>
              </a:spcBef>
              <a:spcAft>
                <a:spcPct val="0"/>
              </a:spcAft>
            </a:pPr>
            <a:r>
              <a:rPr lang="fr-FR" sz="1200" dirty="0">
                <a:latin typeface="Montserrat" panose="00000500000000000000" pitchFamily="2" charset="0"/>
              </a:rPr>
              <a:t>Parmi les spécificités relevées, on note des différences liées à l’âge et au genre. Les hommes et la tranche d’âges des 46-55 ans privilégient davantage l’achat de véhicules avec un écart positif respectif de 6 et 8 points. L</a:t>
            </a:r>
            <a:r>
              <a:rPr lang="fr-FR" altLang="fr-FR" sz="1200" dirty="0">
                <a:latin typeface="Montserrat" panose="00000500000000000000" pitchFamily="2" charset="0"/>
              </a:rPr>
              <a:t>es femmes, de leur côté, sont davantage intéressées par l’aménagement de leurs espaces de vente (23% contre 13 % en moyenne).</a:t>
            </a:r>
          </a:p>
          <a:p>
            <a:pPr algn="just" defTabSz="914400" eaLnBrk="0" fontAlgn="base" hangingPunct="0">
              <a:spcBef>
                <a:spcPct val="0"/>
              </a:spcBef>
              <a:spcAft>
                <a:spcPct val="0"/>
              </a:spcAft>
            </a:pPr>
            <a:endParaRPr lang="fr-FR" altLang="fr-FR" sz="1200" dirty="0">
              <a:latin typeface="Montserrat" panose="00000500000000000000" pitchFamily="2" charset="0"/>
            </a:endParaRPr>
          </a:p>
          <a:p>
            <a:pPr algn="just" defTabSz="914400" eaLnBrk="0" fontAlgn="base" hangingPunct="0">
              <a:spcBef>
                <a:spcPct val="0"/>
              </a:spcBef>
              <a:spcAft>
                <a:spcPct val="0"/>
              </a:spcAft>
            </a:pPr>
            <a:r>
              <a:rPr lang="fr-FR" altLang="fr-FR" sz="1200" dirty="0">
                <a:latin typeface="Montserrat" panose="00000500000000000000" pitchFamily="2" charset="0"/>
              </a:rPr>
              <a:t>Les </a:t>
            </a:r>
            <a:r>
              <a:rPr lang="fr-FR" altLang="fr-FR" sz="1200" b="1" dirty="0">
                <a:latin typeface="Montserrat" panose="00000500000000000000" pitchFamily="2" charset="0"/>
              </a:rPr>
              <a:t>prévisions du prochain semestre </a:t>
            </a:r>
            <a:r>
              <a:rPr lang="fr-FR" altLang="fr-FR" sz="1200" dirty="0">
                <a:latin typeface="Montserrat" panose="00000500000000000000" pitchFamily="2" charset="0"/>
              </a:rPr>
              <a:t>sont du même ordre :</a:t>
            </a:r>
          </a:p>
          <a:p>
            <a:pPr marL="228600" indent="-228600" algn="just" defTabSz="914400" eaLnBrk="0" fontAlgn="base" hangingPunct="0">
              <a:spcBef>
                <a:spcPct val="0"/>
              </a:spcBef>
              <a:spcAft>
                <a:spcPct val="0"/>
              </a:spcAft>
              <a:buFont typeface="+mj-lt"/>
              <a:buAutoNum type="arabicPeriod"/>
            </a:pPr>
            <a:r>
              <a:rPr lang="fr-FR" altLang="fr-FR" sz="1200" b="1" dirty="0">
                <a:latin typeface="Montserrat" panose="00000500000000000000" pitchFamily="2" charset="0"/>
              </a:rPr>
              <a:t>Matériels et équipements de production ou de fabrication (56 %) </a:t>
            </a:r>
            <a:r>
              <a:rPr lang="fr-FR" altLang="fr-FR" sz="1200" dirty="0">
                <a:latin typeface="Montserrat" panose="00000500000000000000" pitchFamily="2" charset="0"/>
              </a:rPr>
              <a:t>; </a:t>
            </a:r>
          </a:p>
          <a:p>
            <a:pPr marL="228600" indent="-228600" algn="just" defTabSz="914400" eaLnBrk="0" fontAlgn="base" hangingPunct="0">
              <a:spcBef>
                <a:spcPct val="0"/>
              </a:spcBef>
              <a:spcAft>
                <a:spcPct val="0"/>
              </a:spcAft>
              <a:buFont typeface="+mj-lt"/>
              <a:buAutoNum type="arabicPeriod"/>
            </a:pPr>
            <a:r>
              <a:rPr lang="fr-FR" altLang="fr-FR" sz="1200" dirty="0">
                <a:latin typeface="Montserrat" panose="00000500000000000000" pitchFamily="2" charset="0"/>
              </a:rPr>
              <a:t>Véhicules (25 %) ;</a:t>
            </a:r>
          </a:p>
          <a:p>
            <a:pPr marL="228600" indent="-228600" algn="just" defTabSz="914400" eaLnBrk="0" fontAlgn="base" hangingPunct="0">
              <a:spcBef>
                <a:spcPct val="0"/>
              </a:spcBef>
              <a:spcAft>
                <a:spcPct val="0"/>
              </a:spcAft>
              <a:buFont typeface="+mj-lt"/>
              <a:buAutoNum type="arabicPeriod"/>
            </a:pPr>
            <a:r>
              <a:rPr lang="fr-FR" altLang="fr-FR" sz="1200" dirty="0">
                <a:latin typeface="Montserrat" panose="00000500000000000000" pitchFamily="2" charset="0"/>
              </a:rPr>
              <a:t>Construction et rénovation de bâtiment (15 %).</a:t>
            </a:r>
          </a:p>
          <a:p>
            <a:pPr algn="just" defTabSz="914400" eaLnBrk="0" fontAlgn="base" hangingPunct="0">
              <a:spcBef>
                <a:spcPct val="0"/>
              </a:spcBef>
              <a:spcAft>
                <a:spcPct val="0"/>
              </a:spcAft>
            </a:pPr>
            <a:endParaRPr lang="fr-FR" altLang="fr-FR" sz="1200" dirty="0">
              <a:latin typeface="Montserrat" panose="00000500000000000000" pitchFamily="2" charset="0"/>
            </a:endParaRPr>
          </a:p>
          <a:p>
            <a:pPr algn="just" defTabSz="914400" eaLnBrk="0" fontAlgn="base" hangingPunct="0">
              <a:spcBef>
                <a:spcPct val="0"/>
              </a:spcBef>
              <a:spcAft>
                <a:spcPct val="0"/>
              </a:spcAft>
            </a:pPr>
            <a:r>
              <a:rPr lang="fr-FR" altLang="fr-FR" sz="1200" dirty="0">
                <a:latin typeface="Montserrat" panose="00000500000000000000" pitchFamily="2" charset="0"/>
              </a:rPr>
              <a:t>Par rapport aux réalisations du semestre en cours, </a:t>
            </a:r>
            <a:r>
              <a:rPr lang="fr-FR" altLang="fr-FR" sz="1200" b="1" dirty="0">
                <a:latin typeface="Montserrat" panose="00000500000000000000" pitchFamily="2" charset="0"/>
              </a:rPr>
              <a:t>l’investissement dans une espace de vente ressort parmi les prévisions du prochain semestre dans l’alimentation</a:t>
            </a:r>
            <a:r>
              <a:rPr lang="fr-FR" altLang="fr-FR" sz="1200" dirty="0">
                <a:latin typeface="Montserrat" panose="00000500000000000000" pitchFamily="2" charset="0"/>
              </a:rPr>
              <a:t>. En effet, </a:t>
            </a:r>
            <a:r>
              <a:rPr lang="fr-FR" altLang="fr-FR" sz="1200" b="1" dirty="0">
                <a:latin typeface="Montserrat" panose="00000500000000000000" pitchFamily="2" charset="0"/>
              </a:rPr>
              <a:t>28 %</a:t>
            </a:r>
            <a:r>
              <a:rPr lang="fr-FR" altLang="fr-FR" sz="1200" dirty="0">
                <a:latin typeface="Montserrat" panose="00000500000000000000" pitchFamily="2" charset="0"/>
              </a:rPr>
              <a:t> envisagent d’investir dans un espace de vente au cours du prochain semestre contre 19 % au cours du semestre en cours.</a:t>
            </a:r>
          </a:p>
          <a:p>
            <a:pPr algn="just" defTabSz="914400" eaLnBrk="0" fontAlgn="base" hangingPunct="0">
              <a:spcBef>
                <a:spcPct val="0"/>
              </a:spcBef>
              <a:spcAft>
                <a:spcPct val="0"/>
              </a:spcAft>
            </a:pPr>
            <a:endParaRPr lang="fr-FR" altLang="fr-FR" sz="1200" dirty="0">
              <a:latin typeface="Montserrat" panose="00000500000000000000" pitchFamily="2" charset="0"/>
            </a:endParaRPr>
          </a:p>
          <a:p>
            <a:pPr algn="just" defTabSz="914400" eaLnBrk="0" fontAlgn="base" hangingPunct="0">
              <a:spcBef>
                <a:spcPct val="0"/>
              </a:spcBef>
              <a:spcAft>
                <a:spcPct val="0"/>
              </a:spcAft>
            </a:pPr>
            <a:r>
              <a:rPr lang="fr-FR" altLang="fr-FR" sz="1200" dirty="0">
                <a:latin typeface="Montserrat" panose="00000500000000000000" pitchFamily="2" charset="0"/>
              </a:rPr>
              <a:t>On notera enfin que les dirigeants de plus de 55 ans privilégieront davantage la construction et la rénovation de leurs bâtiments (26 % au cours du 1</a:t>
            </a:r>
            <a:r>
              <a:rPr lang="fr-FR" altLang="fr-FR" sz="1200" baseline="30000" dirty="0">
                <a:latin typeface="Montserrat" panose="00000500000000000000" pitchFamily="2" charset="0"/>
              </a:rPr>
              <a:t>er</a:t>
            </a:r>
            <a:r>
              <a:rPr lang="fr-FR" altLang="fr-FR" sz="1200" dirty="0">
                <a:latin typeface="Montserrat" panose="00000500000000000000" pitchFamily="2" charset="0"/>
              </a:rPr>
              <a:t> semestre 2023 contre 16 % au cours du 2</a:t>
            </a:r>
            <a:r>
              <a:rPr lang="fr-FR" altLang="fr-FR" sz="1200" baseline="30000" dirty="0">
                <a:latin typeface="Montserrat" panose="00000500000000000000" pitchFamily="2" charset="0"/>
              </a:rPr>
              <a:t>nd</a:t>
            </a:r>
            <a:r>
              <a:rPr lang="fr-FR" altLang="fr-FR" sz="1200" dirty="0">
                <a:latin typeface="Montserrat" panose="00000500000000000000" pitchFamily="2" charset="0"/>
              </a:rPr>
              <a:t> semestre 2022).</a:t>
            </a:r>
          </a:p>
        </p:txBody>
      </p:sp>
      <p:sp>
        <p:nvSpPr>
          <p:cNvPr id="9" name="Rectangle 8">
            <a:extLst>
              <a:ext uri="{FF2B5EF4-FFF2-40B4-BE49-F238E27FC236}">
                <a16:creationId xmlns:a16="http://schemas.microsoft.com/office/drawing/2014/main" id="{15FFEFE8-1974-CE32-A576-7554D3612DD0}"/>
              </a:ext>
            </a:extLst>
          </p:cNvPr>
          <p:cNvSpPr/>
          <p:nvPr/>
        </p:nvSpPr>
        <p:spPr>
          <a:xfrm>
            <a:off x="0" y="0"/>
            <a:ext cx="13068000" cy="936000"/>
          </a:xfrm>
          <a:prstGeom prst="rect">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highlight>
                  <a:srgbClr val="008656"/>
                </a:highlight>
                <a:latin typeface="Montserrat" panose="00000500000000000000" pitchFamily="2" charset="0"/>
              </a:rPr>
              <a:t>LES INVESTISSEMENTS</a:t>
            </a:r>
          </a:p>
        </p:txBody>
      </p:sp>
      <p:pic>
        <p:nvPicPr>
          <p:cNvPr id="7" name="New picture">
            <a:extLst>
              <a:ext uri="{FF2B5EF4-FFF2-40B4-BE49-F238E27FC236}">
                <a16:creationId xmlns:a16="http://schemas.microsoft.com/office/drawing/2014/main" id="{B5657B4A-8969-3E44-37ED-5E350CB5390F}"/>
              </a:ext>
            </a:extLst>
          </p:cNvPr>
          <p:cNvPicPr/>
          <p:nvPr/>
        </p:nvPicPr>
        <p:blipFill>
          <a:blip r:embed="rId2"/>
          <a:stretch>
            <a:fillRect/>
          </a:stretch>
        </p:blipFill>
        <p:spPr>
          <a:xfrm>
            <a:off x="76200" y="7314"/>
            <a:ext cx="924054" cy="924054"/>
          </a:xfrm>
          <a:prstGeom prst="rect">
            <a:avLst/>
          </a:prstGeom>
        </p:spPr>
      </p:pic>
      <p:sp>
        <p:nvSpPr>
          <p:cNvPr id="5" name="Rectangle 4">
            <a:extLst>
              <a:ext uri="{FF2B5EF4-FFF2-40B4-BE49-F238E27FC236}">
                <a16:creationId xmlns:a16="http://schemas.microsoft.com/office/drawing/2014/main" id="{61939D4C-48F1-92C0-5D20-331DAD0FC533}"/>
              </a:ext>
            </a:extLst>
          </p:cNvPr>
          <p:cNvSpPr/>
          <p:nvPr/>
        </p:nvSpPr>
        <p:spPr>
          <a:xfrm>
            <a:off x="6432060" y="1340204"/>
            <a:ext cx="4760259" cy="277200"/>
          </a:xfrm>
          <a:prstGeom prst="rect">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ontserrat" panose="00000500000000000000" pitchFamily="2" charset="0"/>
              </a:rPr>
              <a:t>62 % des artisans investissent dans du matériels neufs</a:t>
            </a:r>
          </a:p>
        </p:txBody>
      </p:sp>
      <p:pic>
        <p:nvPicPr>
          <p:cNvPr id="1026" name="Picture 2">
            <a:extLst>
              <a:ext uri="{FF2B5EF4-FFF2-40B4-BE49-F238E27FC236}">
                <a16:creationId xmlns:a16="http://schemas.microsoft.com/office/drawing/2014/main" id="{9CA875E0-FAE0-7D67-DEFB-E00B4EA42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23" y="1850596"/>
            <a:ext cx="4200525" cy="568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13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19" name="Rectangle : avec coins rognés en diagonale 18">
            <a:extLst>
              <a:ext uri="{FF2B5EF4-FFF2-40B4-BE49-F238E27FC236}">
                <a16:creationId xmlns:a16="http://schemas.microsoft.com/office/drawing/2014/main" id="{31F6FC63-9B63-666C-574B-342277B7A9F7}"/>
              </a:ext>
            </a:extLst>
          </p:cNvPr>
          <p:cNvSpPr/>
          <p:nvPr/>
        </p:nvSpPr>
        <p:spPr>
          <a:xfrm>
            <a:off x="295276" y="1207445"/>
            <a:ext cx="2988990" cy="432048"/>
          </a:xfrm>
          <a:prstGeom prst="snip2DiagRect">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latin typeface="Montserrat" panose="00000500000000000000" pitchFamily="2" charset="0"/>
              </a:rPr>
              <a:t>Moyens de financements</a:t>
            </a:r>
          </a:p>
        </p:txBody>
      </p:sp>
      <p:sp>
        <p:nvSpPr>
          <p:cNvPr id="21" name="ZoneTexte 20">
            <a:extLst>
              <a:ext uri="{FF2B5EF4-FFF2-40B4-BE49-F238E27FC236}">
                <a16:creationId xmlns:a16="http://schemas.microsoft.com/office/drawing/2014/main" id="{70D81D7E-49B7-D925-5A1D-6FC627793A89}"/>
              </a:ext>
            </a:extLst>
          </p:cNvPr>
          <p:cNvSpPr txBox="1"/>
          <p:nvPr/>
        </p:nvSpPr>
        <p:spPr>
          <a:xfrm>
            <a:off x="5048250" y="1902883"/>
            <a:ext cx="7597055" cy="5447645"/>
          </a:xfrm>
          <a:prstGeom prst="rect">
            <a:avLst/>
          </a:prstGeom>
          <a:noFill/>
        </p:spPr>
        <p:txBody>
          <a:bodyPr wrap="square" rtlCol="0">
            <a:spAutoFit/>
          </a:bodyPr>
          <a:lstStyle/>
          <a:p>
            <a:pPr algn="just"/>
            <a:r>
              <a:rPr lang="fr-FR" sz="1200" dirty="0">
                <a:latin typeface="Montserrat" panose="00000500000000000000" pitchFamily="2" charset="0"/>
              </a:rPr>
              <a:t>Pour financer leurs investissements présents ou à venir, </a:t>
            </a:r>
            <a:r>
              <a:rPr lang="fr-FR" sz="1200" b="1" dirty="0">
                <a:latin typeface="Montserrat" panose="00000500000000000000" pitchFamily="2" charset="0"/>
              </a:rPr>
              <a:t>les artisans utilisent principalement les fonds propres</a:t>
            </a:r>
            <a:r>
              <a:rPr lang="fr-FR" sz="1200" dirty="0">
                <a:latin typeface="Montserrat" panose="00000500000000000000" pitchFamily="2" charset="0"/>
              </a:rPr>
              <a:t>. Seuls 41% des professionnels font la démarche auprès d’organismes bancaires ou de crédit-bail, ce qui traduit une certaine frilosité. </a:t>
            </a:r>
          </a:p>
          <a:p>
            <a:pPr algn="just"/>
            <a:endParaRPr lang="fr-FR" sz="1200" dirty="0">
              <a:latin typeface="Montserrat" panose="00000500000000000000" pitchFamily="2" charset="0"/>
            </a:endParaRPr>
          </a:p>
          <a:p>
            <a:pPr algn="just"/>
            <a:r>
              <a:rPr lang="fr-FR" altLang="fr-FR" sz="1200" dirty="0">
                <a:latin typeface="Montserrat" panose="00000500000000000000" pitchFamily="2" charset="0"/>
              </a:rPr>
              <a:t>Concernant les spécificités sectorielles, </a:t>
            </a:r>
            <a:r>
              <a:rPr lang="fr-FR" altLang="fr-FR" sz="1200" b="1" dirty="0">
                <a:latin typeface="Montserrat" panose="00000500000000000000" pitchFamily="2" charset="0"/>
              </a:rPr>
              <a:t>la production recourt à ses fonds propres à hauteur de 85 % </a:t>
            </a:r>
            <a:r>
              <a:rPr lang="fr-FR" altLang="fr-FR" sz="1200" dirty="0">
                <a:latin typeface="Montserrat" panose="00000500000000000000" pitchFamily="2" charset="0"/>
              </a:rPr>
              <a:t>contre 67 % en moyenne. Les secteurs de l'</a:t>
            </a:r>
            <a:r>
              <a:rPr lang="fr-FR" altLang="fr-FR" sz="1200" b="1" dirty="0">
                <a:latin typeface="Montserrat" panose="00000500000000000000" pitchFamily="2" charset="0"/>
              </a:rPr>
              <a:t>alimentation</a:t>
            </a:r>
            <a:r>
              <a:rPr lang="fr-FR" altLang="fr-FR" sz="1200" dirty="0">
                <a:latin typeface="Montserrat" panose="00000500000000000000" pitchFamily="2" charset="0"/>
              </a:rPr>
              <a:t> et du bâtiment </a:t>
            </a:r>
            <a:r>
              <a:rPr lang="fr-FR" altLang="fr-FR" sz="1200" b="1" dirty="0">
                <a:latin typeface="Montserrat" panose="00000500000000000000" pitchFamily="2" charset="0"/>
              </a:rPr>
              <a:t>utilisent davantage le prêt bancaire</a:t>
            </a:r>
            <a:r>
              <a:rPr lang="fr-FR" altLang="fr-FR" sz="1200" dirty="0">
                <a:latin typeface="Montserrat" panose="00000500000000000000" pitchFamily="2" charset="0"/>
              </a:rPr>
              <a:t> : respectivement </a:t>
            </a:r>
            <a:r>
              <a:rPr lang="fr-FR" altLang="fr-FR" sz="1200" b="1" dirty="0">
                <a:latin typeface="Montserrat" panose="00000500000000000000" pitchFamily="2" charset="0"/>
              </a:rPr>
              <a:t>67  %</a:t>
            </a:r>
            <a:r>
              <a:rPr lang="fr-FR" altLang="fr-FR" sz="1200" dirty="0">
                <a:latin typeface="Montserrat" panose="00000500000000000000" pitchFamily="2" charset="0"/>
              </a:rPr>
              <a:t> et 50 % contre 41 % en moyenne .</a:t>
            </a:r>
          </a:p>
          <a:p>
            <a:pPr algn="just"/>
            <a:endParaRPr lang="fr-FR" altLang="fr-FR" sz="1200" dirty="0">
              <a:latin typeface="Montserrat" panose="00000500000000000000" pitchFamily="2" charset="0"/>
            </a:endParaRPr>
          </a:p>
          <a:p>
            <a:pPr algn="just"/>
            <a:r>
              <a:rPr lang="fr-FR" altLang="fr-FR" sz="1200" dirty="0">
                <a:latin typeface="Montserrat" panose="00000500000000000000" pitchFamily="2" charset="0"/>
              </a:rPr>
              <a:t>On notera que le secteur de l’Alimentation mobilise des subventions, avances remboursables ou aides publiques avec un écart positif de 9 points à la moyenne. De même que son recours au prêt à la consommation est supérieur de 4 points à la moyenne. </a:t>
            </a:r>
          </a:p>
          <a:p>
            <a:pPr algn="just"/>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On distingue deux particularités en termes de tranche d’âges. Les jeunes de moins de 30 ans, mobilisent principalement des fonds propres nomment au regard de l’ensemble population artisanale (84 % contre 67 % toutes catégories d’âge confondues). A contrario, les dirigeants âgés dont l’âge est 46 - 55 ans ont recours plus fréquemment au prêt bancaire et/ou au crédit-bail. (56 % contre 41 % ). Ils déposent et/ou obtiennent différentes  aides, subventions et avances remboursables (+4 points par rapport à la moyenne).</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En moyenne, les entreprises employeuses ont davantage recours au prêt bancaire et/ou crédit-bail (70 % contre 41 %) et aux subventions, avances remboursables ou aides publiques (8 % contre 5 %).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Petite spécificité géographique, les artisans de Seine-Maritime sont relativement plus nombreux à recourir au fonds propres (+10 points par rapport à la moyenne).</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Quant à la question des distinctions hommes / femmes, la part des femmes appelant des fonds propres pour investir est supérieure à la moyenne de 7 points, tandis que la part des hommes faisant appel aux prêts bancaires est supérieure de 8 points.</a:t>
            </a:r>
          </a:p>
        </p:txBody>
      </p:sp>
      <p:sp>
        <p:nvSpPr>
          <p:cNvPr id="6" name="Rectangle 5">
            <a:extLst>
              <a:ext uri="{FF2B5EF4-FFF2-40B4-BE49-F238E27FC236}">
                <a16:creationId xmlns:a16="http://schemas.microsoft.com/office/drawing/2014/main" id="{18A88FD6-2852-CE81-5599-CF8CF286C122}"/>
              </a:ext>
            </a:extLst>
          </p:cNvPr>
          <p:cNvSpPr/>
          <p:nvPr/>
        </p:nvSpPr>
        <p:spPr>
          <a:xfrm>
            <a:off x="0" y="1123"/>
            <a:ext cx="13068000" cy="936000"/>
          </a:xfrm>
          <a:prstGeom prst="rect">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LES INVESTISSEMENTS</a:t>
            </a:r>
          </a:p>
        </p:txBody>
      </p:sp>
      <p:pic>
        <p:nvPicPr>
          <p:cNvPr id="5" name="New picture"/>
          <p:cNvPicPr/>
          <p:nvPr/>
        </p:nvPicPr>
        <p:blipFill>
          <a:blip r:embed="rId2"/>
          <a:stretch>
            <a:fillRect/>
          </a:stretch>
        </p:blipFill>
        <p:spPr>
          <a:xfrm>
            <a:off x="34437" y="2199"/>
            <a:ext cx="924054" cy="1003072"/>
          </a:xfrm>
          <a:prstGeom prst="rect">
            <a:avLst/>
          </a:prstGeom>
        </p:spPr>
      </p:pic>
      <p:sp>
        <p:nvSpPr>
          <p:cNvPr id="3" name="ZoneTexte 2">
            <a:extLst>
              <a:ext uri="{FF2B5EF4-FFF2-40B4-BE49-F238E27FC236}">
                <a16:creationId xmlns:a16="http://schemas.microsoft.com/office/drawing/2014/main" id="{390A2C93-DD6C-D01E-8E9C-E5CB4E3BE567}"/>
              </a:ext>
            </a:extLst>
          </p:cNvPr>
          <p:cNvSpPr txBox="1"/>
          <p:nvPr/>
        </p:nvSpPr>
        <p:spPr>
          <a:xfrm>
            <a:off x="5751368" y="1423469"/>
            <a:ext cx="6476999" cy="276999"/>
          </a:xfrm>
          <a:prstGeom prst="rect">
            <a:avLst/>
          </a:prstGeom>
          <a:solidFill>
            <a:srgbClr val="008656"/>
          </a:solidFill>
          <a:ln>
            <a:solidFill>
              <a:srgbClr val="008656"/>
            </a:solidFill>
          </a:ln>
        </p:spPr>
        <p:txBody>
          <a:bodyPr wrap="square" rtlCol="0">
            <a:spAutoFit/>
          </a:bodyPr>
          <a:lstStyle/>
          <a:p>
            <a:pPr algn="ctr"/>
            <a:r>
              <a:rPr lang="fr-FR" sz="1200" b="1">
                <a:solidFill>
                  <a:schemeClr val="bg1"/>
                </a:solidFill>
                <a:latin typeface="Montserrat" panose="00000500000000000000" pitchFamily="2" charset="0"/>
              </a:rPr>
              <a:t>67 % des artisans qui investissent mobilisent leurs fonds propres</a:t>
            </a:r>
          </a:p>
        </p:txBody>
      </p:sp>
      <p:pic>
        <p:nvPicPr>
          <p:cNvPr id="8196" name="Picture 4">
            <a:extLst>
              <a:ext uri="{FF2B5EF4-FFF2-40B4-BE49-F238E27FC236}">
                <a16:creationId xmlns:a16="http://schemas.microsoft.com/office/drawing/2014/main" id="{0BCBF8A0-93B2-8D24-C436-63B9ADC87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6" y="1847850"/>
            <a:ext cx="4191000" cy="590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4" name="Rectangle : avec coins rognés en diagonale 3">
            <a:extLst>
              <a:ext uri="{FF2B5EF4-FFF2-40B4-BE49-F238E27FC236}">
                <a16:creationId xmlns:a16="http://schemas.microsoft.com/office/drawing/2014/main" id="{F6DF1808-EC64-1D17-0450-4288C0AE9378}"/>
              </a:ext>
            </a:extLst>
          </p:cNvPr>
          <p:cNvSpPr/>
          <p:nvPr/>
        </p:nvSpPr>
        <p:spPr>
          <a:xfrm>
            <a:off x="304033" y="1213334"/>
            <a:ext cx="5077128" cy="432048"/>
          </a:xfrm>
          <a:prstGeom prst="snip2DiagRect">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Difficultés pour financer les investissements </a:t>
            </a:r>
          </a:p>
        </p:txBody>
      </p:sp>
      <p:sp>
        <p:nvSpPr>
          <p:cNvPr id="7" name="ZoneTexte 6">
            <a:extLst>
              <a:ext uri="{FF2B5EF4-FFF2-40B4-BE49-F238E27FC236}">
                <a16:creationId xmlns:a16="http://schemas.microsoft.com/office/drawing/2014/main" id="{BDB397BF-0E15-03F6-FE58-612047B671B6}"/>
              </a:ext>
            </a:extLst>
          </p:cNvPr>
          <p:cNvSpPr txBox="1"/>
          <p:nvPr/>
        </p:nvSpPr>
        <p:spPr>
          <a:xfrm>
            <a:off x="6970713" y="2036403"/>
            <a:ext cx="5818187" cy="5724644"/>
          </a:xfrm>
          <a:prstGeom prst="rect">
            <a:avLst/>
          </a:prstGeom>
          <a:noFill/>
        </p:spPr>
        <p:txBody>
          <a:bodyPr wrap="square" rtlCol="0">
            <a:spAutoFit/>
          </a:bodyPr>
          <a:lstStyle/>
          <a:p>
            <a:pPr algn="just"/>
            <a:r>
              <a:rPr lang="fr-FR" sz="1200" dirty="0">
                <a:latin typeface="Montserrat" panose="00000500000000000000" pitchFamily="2" charset="0"/>
              </a:rPr>
              <a:t>Les dirigeants de l’artisanat sont 39% à rencontrer des difficultés pour financer leurs investissements (61% n’en rencontrent pas). </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Le secteur du bâtiment tire son épingle du jeu et rencontre moins de difficultés que les autres secteurs</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a:t>
            </a:r>
            <a:r>
              <a:rPr lang="fr-FR" altLang="fr-FR" sz="1200" b="1" dirty="0">
                <a:latin typeface="Montserrat" panose="00000500000000000000" pitchFamily="2" charset="0"/>
              </a:rPr>
              <a:t>73 </a:t>
            </a:r>
            <a:r>
              <a:rPr kumimoji="0" lang="fr-FR" altLang="fr-FR" sz="1200" b="1" u="none" strike="noStrike" cap="none" normalizeH="0" baseline="0" dirty="0">
                <a:ln>
                  <a:noFill/>
                </a:ln>
                <a:solidFill>
                  <a:schemeClr val="tx1"/>
                </a:solidFill>
                <a:effectLst/>
                <a:latin typeface="Montserrat" panose="00000500000000000000" pitchFamily="2" charset="0"/>
                <a:ea typeface="+mn-ea"/>
                <a:cs typeface="+mn-cs"/>
              </a:rPr>
              <a:t>% </a:t>
            </a:r>
            <a:r>
              <a:rPr lang="fr-FR" altLang="fr-FR" sz="1200" b="1" dirty="0">
                <a:latin typeface="Montserrat" panose="00000500000000000000" pitchFamily="2" charset="0"/>
              </a:rPr>
              <a:t>ne rencontrent pas de difficultés </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contre 61 %). C’est </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le secteur de la production qui peine le plus à financer ses investissements</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a:t>
            </a:r>
            <a:r>
              <a:rPr lang="fr-FR" altLang="fr-FR" sz="1200" b="1" dirty="0">
                <a:latin typeface="Montserrat" panose="00000500000000000000" pitchFamily="2" charset="0"/>
              </a:rPr>
              <a:t>54 </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 </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contre 39% en moyenne). </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algn="just"/>
            <a:endParaRPr kumimoji="0" lang="fr-FR" altLang="fr-FR"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Avec un écart positif de 16 points par rapport à la moyenne, les plus de 55 ans ont peu de difficultés pour financer leurs investissements. Le profil d’entreprises comptant des salariés rencontre relativement moins de difficultés à financer leurs investissements (+7 points par rapport à la moyenne).</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Plus d’un tiers des entreprises qui rencontrent des difficultés pour financer leurs investissements, jugent que le refus d’octroi dudit prêt en est la cause. Les entreprises employeuses sont les plus concernées puisque 53 % d’entre elles subissent un rejet de leur banque contre 36 % en moyenne.</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Concernant le refus du prêt bancaire, le volume de répondants est trop faible pour profiler les artisans et tirer des conclusions à l’échelle de l’ensemble de la population (risque alpha de 5 % sur la significativité de l’échantillon dépassé). Pour autant, une tendance se dégage dans le secteur du bâtiment où 45 % des artisans interrogés, déclarant être contraints financièrement, affirment que ne pas obtenir le prêt bancaire en est la cause (contre 36 % en moyenne).</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Même commentaire qualitatif en Seine-Maritime avec un écart à la moyenne de 6 points sur le refus du prêt bancaire comme cause des difficultés évoquées. La statistique est inverse dans le Calvados avec une sous-représentativité de 9 points.</a:t>
            </a:r>
          </a:p>
        </p:txBody>
      </p:sp>
      <p:sp>
        <p:nvSpPr>
          <p:cNvPr id="6" name="Rectangle 5">
            <a:extLst>
              <a:ext uri="{FF2B5EF4-FFF2-40B4-BE49-F238E27FC236}">
                <a16:creationId xmlns:a16="http://schemas.microsoft.com/office/drawing/2014/main" id="{18A88FD6-2852-CE81-5599-CF8CF286C122}"/>
              </a:ext>
            </a:extLst>
          </p:cNvPr>
          <p:cNvSpPr/>
          <p:nvPr/>
        </p:nvSpPr>
        <p:spPr>
          <a:xfrm>
            <a:off x="-18750" y="-93717"/>
            <a:ext cx="13068000" cy="936000"/>
          </a:xfrm>
          <a:prstGeom prst="rect">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INVESTISSEMENTS</a:t>
            </a:r>
          </a:p>
        </p:txBody>
      </p:sp>
      <p:pic>
        <p:nvPicPr>
          <p:cNvPr id="5" name="New picture"/>
          <p:cNvPicPr/>
          <p:nvPr/>
        </p:nvPicPr>
        <p:blipFill>
          <a:blip r:embed="rId2"/>
          <a:stretch>
            <a:fillRect/>
          </a:stretch>
        </p:blipFill>
        <p:spPr>
          <a:xfrm>
            <a:off x="0" y="-224489"/>
            <a:ext cx="924054" cy="1003072"/>
          </a:xfrm>
          <a:prstGeom prst="rect">
            <a:avLst/>
          </a:prstGeom>
        </p:spPr>
      </p:pic>
      <p:sp>
        <p:nvSpPr>
          <p:cNvPr id="3" name="ZoneTexte 2">
            <a:extLst>
              <a:ext uri="{FF2B5EF4-FFF2-40B4-BE49-F238E27FC236}">
                <a16:creationId xmlns:a16="http://schemas.microsoft.com/office/drawing/2014/main" id="{85B3E0F2-A837-DA14-DD4F-192E8F1CB5D1}"/>
              </a:ext>
            </a:extLst>
          </p:cNvPr>
          <p:cNvSpPr txBox="1"/>
          <p:nvPr/>
        </p:nvSpPr>
        <p:spPr>
          <a:xfrm>
            <a:off x="7668091" y="1427739"/>
            <a:ext cx="4431323" cy="276999"/>
          </a:xfrm>
          <a:prstGeom prst="rect">
            <a:avLst/>
          </a:prstGeom>
          <a:solidFill>
            <a:srgbClr val="008656"/>
          </a:solidFill>
          <a:ln>
            <a:solidFill>
              <a:srgbClr val="008656"/>
            </a:solidFill>
          </a:ln>
        </p:spPr>
        <p:txBody>
          <a:bodyPr wrap="square" rtlCol="0">
            <a:spAutoFit/>
          </a:bodyPr>
          <a:lstStyle/>
          <a:p>
            <a:pPr algn="ctr"/>
            <a:r>
              <a:rPr lang="fr-FR" sz="1200" b="1">
                <a:solidFill>
                  <a:schemeClr val="bg1"/>
                </a:solidFill>
                <a:latin typeface="Montserrat" panose="00000500000000000000" pitchFamily="2" charset="0"/>
              </a:rPr>
              <a:t>36 % des artisans subissent un refus de prêt bancaire</a:t>
            </a:r>
          </a:p>
        </p:txBody>
      </p:sp>
      <p:pic>
        <p:nvPicPr>
          <p:cNvPr id="3074" name="Picture 2">
            <a:extLst>
              <a:ext uri="{FF2B5EF4-FFF2-40B4-BE49-F238E27FC236}">
                <a16:creationId xmlns:a16="http://schemas.microsoft.com/office/drawing/2014/main" id="{80A207D8-B433-16A1-8DB2-2D1CA0D8C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9" y="4688653"/>
            <a:ext cx="26670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B5E485F-5C34-02DB-8B41-112A7B586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968" y="4688653"/>
            <a:ext cx="271462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C855D79F-1342-D44D-D144-7AC179D668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5" y="1851509"/>
            <a:ext cx="267652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63368E3F-4DDC-DB46-784C-CEBD95684F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3848" y="1851509"/>
            <a:ext cx="2733675" cy="290512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5343F019-2AD3-1C94-FFF4-86DA864D9E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2855" y="1851509"/>
            <a:ext cx="24288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FC91E597-9E01-94CC-0C59-D6AB613965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2855" y="4688653"/>
            <a:ext cx="2428875"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44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12" name="Rectangle : avec coins rognés en diagonale 11">
            <a:extLst>
              <a:ext uri="{FF2B5EF4-FFF2-40B4-BE49-F238E27FC236}">
                <a16:creationId xmlns:a16="http://schemas.microsoft.com/office/drawing/2014/main" id="{198E52B4-9DDE-E53B-3151-048F5C32AC78}"/>
              </a:ext>
            </a:extLst>
          </p:cNvPr>
          <p:cNvSpPr/>
          <p:nvPr/>
        </p:nvSpPr>
        <p:spPr>
          <a:xfrm>
            <a:off x="295275" y="1210413"/>
            <a:ext cx="5077222" cy="432048"/>
          </a:xfrm>
          <a:prstGeom prst="snip2Diag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Les  dirigeants au commande de l’entreprise</a:t>
            </a:r>
          </a:p>
        </p:txBody>
      </p:sp>
      <p:sp>
        <p:nvSpPr>
          <p:cNvPr id="13" name="ZoneTexte 12">
            <a:extLst>
              <a:ext uri="{FF2B5EF4-FFF2-40B4-BE49-F238E27FC236}">
                <a16:creationId xmlns:a16="http://schemas.microsoft.com/office/drawing/2014/main" id="{8394C13A-ADF0-2BA6-BF71-F7ED49561D84}"/>
              </a:ext>
            </a:extLst>
          </p:cNvPr>
          <p:cNvSpPr txBox="1"/>
          <p:nvPr/>
        </p:nvSpPr>
        <p:spPr>
          <a:xfrm>
            <a:off x="6970713" y="2063204"/>
            <a:ext cx="5818608" cy="563231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78% des artisans gèrent seul leur entreprise, 15% la gère avec leur conjoint, 6% avec leurs associés et 1% avec les deux. </a:t>
            </a:r>
            <a:r>
              <a:rPr kumimoji="0" lang="fr-FR" altLang="fr-FR" sz="1200" b="0" i="0" u="none" strike="noStrike" cap="none" normalizeH="0" baseline="0" dirty="0">
                <a:ln>
                  <a:noFill/>
                </a:ln>
                <a:solidFill>
                  <a:schemeClr val="tx1"/>
                </a:solidFill>
                <a:effectLst/>
                <a:latin typeface="Montserrat" panose="00000500000000000000" pitchFamily="2" charset="0"/>
              </a:rPr>
              <a:t>Les </a:t>
            </a:r>
            <a:r>
              <a:rPr lang="fr-FR" altLang="fr-FR" sz="1200" dirty="0">
                <a:latin typeface="Montserrat" panose="00000500000000000000" pitchFamily="2" charset="0"/>
              </a:rPr>
              <a:t>travailleurs indépendants </a:t>
            </a:r>
            <a:r>
              <a:rPr kumimoji="0" lang="fr-FR" altLang="fr-FR" sz="1200" b="0" i="0" u="none" strike="noStrike" cap="none" normalizeH="0" baseline="0" dirty="0">
                <a:ln>
                  <a:noFill/>
                </a:ln>
                <a:solidFill>
                  <a:schemeClr val="tx1"/>
                </a:solidFill>
                <a:effectLst/>
                <a:latin typeface="Montserrat" panose="00000500000000000000" pitchFamily="2" charset="0"/>
              </a:rPr>
              <a:t>sont plus représentatifs dans les secteurs des services</a:t>
            </a:r>
            <a:r>
              <a:rPr lang="fr-FR" altLang="fr-FR" sz="1200" dirty="0">
                <a:latin typeface="Montserrat" panose="00000500000000000000" pitchFamily="2" charset="0"/>
              </a:rPr>
              <a:t> </a:t>
            </a:r>
            <a:r>
              <a:rPr kumimoji="0" lang="fr-FR" altLang="fr-FR" sz="1200" b="0" i="0" u="none" strike="noStrike" cap="none" normalizeH="0" baseline="0" dirty="0">
                <a:ln>
                  <a:noFill/>
                </a:ln>
                <a:solidFill>
                  <a:schemeClr val="tx1"/>
                </a:solidFill>
                <a:effectLst/>
                <a:latin typeface="Montserrat" panose="00000500000000000000" pitchFamily="2" charset="0"/>
              </a:rPr>
              <a:t>et de la production (88 % chacun contre 78 % en moyenne). </a:t>
            </a:r>
            <a:r>
              <a:rPr lang="fr-FR" altLang="fr-FR" sz="1200" b="1" dirty="0">
                <a:latin typeface="Montserrat" panose="00000500000000000000" pitchFamily="2" charset="0"/>
              </a:rPr>
              <a:t>Dans l’alimentation, la moitié des artisans ne travaillent pas seuls (59%)</a:t>
            </a:r>
            <a:r>
              <a:rPr lang="fr-FR" altLang="fr-FR" sz="1200" dirty="0">
                <a:latin typeface="Montserrat" panose="00000500000000000000" pitchFamily="2" charset="0"/>
              </a:rPr>
              <a:t>. Dans ce secteur diriger l’entreprise à plusieurs est davantage la norme.</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Parmi les moins de 30 ans, le taux d’artisans déclarant travailler seul s’observe à hauteur de 89%, soit 11 points de plus que la moyenne. Les 46 à 55 ans dépassent en revanche la moyenne des artisans travaillant avec leurs conjoints et/ou associés (28 % contre 22 %). </a:t>
            </a:r>
          </a:p>
          <a:p>
            <a:pPr algn="just"/>
            <a:endParaRPr lang="fr-FR" altLang="fr-FR" sz="1200" dirty="0">
              <a:latin typeface="Montserrat" panose="00000500000000000000" pitchFamily="2" charset="0"/>
            </a:endParaRPr>
          </a:p>
          <a:p>
            <a:pPr algn="just"/>
            <a:r>
              <a:rPr lang="fr-FR" altLang="fr-FR" sz="1200" dirty="0">
                <a:latin typeface="Montserrat" panose="00000500000000000000" pitchFamily="2" charset="0"/>
              </a:rPr>
              <a:t>Il y a davantage de femmes qui travaillent seules que d’hommes qui travaillent seuls. Les femmes sont 83 % à travailler seul contre 75 % chez les hommes et 78 % en moyenne. Rappelons que l</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es hommes sont deux fois plus nombreux que les femmes parmi les dirigeants. </a:t>
            </a:r>
            <a:r>
              <a:rPr lang="fr-FR" altLang="fr-FR" sz="1200" dirty="0">
                <a:latin typeface="Montserrat" panose="00000500000000000000" pitchFamily="2" charset="0"/>
              </a:rPr>
              <a:t>Cette représentation est homogène sur tout le territoire normand.</a:t>
            </a:r>
          </a:p>
          <a:p>
            <a:pPr marR="0" lvl="0" indent="0" algn="just" defTabSz="914400" eaLnBrk="0" fontAlgn="base"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Les chefs d'entreprise ont en </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moyenne 8 ans d'ancienneté</a:t>
            </a:r>
            <a:r>
              <a:rPr lang="fr-FR" altLang="fr-FR" sz="1200" b="1" dirty="0">
                <a:latin typeface="Montserrat" panose="00000500000000000000" pitchFamily="2" charset="0"/>
              </a:rPr>
              <a:t> </a:t>
            </a:r>
            <a:r>
              <a:rPr lang="fr-FR" altLang="fr-FR" sz="1200" dirty="0">
                <a:latin typeface="Montserrat" panose="00000500000000000000" pitchFamily="2" charset="0"/>
              </a:rPr>
              <a:t>aux commandes de leurs entreprises. En moyenne 35 % des dirigeants ont moins de 3 ans d’ancienneté aux commandes de leur entreprise. A l’inverse, ils sont 23 % à diriger leur entreprise depuis plus de 12 ans.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Le profil type des artisans ayant le moins d’ancienneté (moins de 3 ans) est un profil féminin (5 points de plus qu’en moyenne), sans salariés (11 points de plus) ayant une activité productive (9 points de plus).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A contrario, le profil type des artisans ayant le plus d’ancienneté est un profil d’artisan manchois (6 points de plus qu’en moyenne) et surtout ayant des salariés (20 points de plus).</a:t>
            </a:r>
          </a:p>
        </p:txBody>
      </p:sp>
      <p:sp>
        <p:nvSpPr>
          <p:cNvPr id="6" name="Rectangle 5">
            <a:extLst>
              <a:ext uri="{FF2B5EF4-FFF2-40B4-BE49-F238E27FC236}">
                <a16:creationId xmlns:a16="http://schemas.microsoft.com/office/drawing/2014/main" id="{881A7860-1A3F-BA61-22E8-CFB64117FF75}"/>
              </a:ext>
            </a:extLst>
          </p:cNvPr>
          <p:cNvSpPr/>
          <p:nvPr/>
        </p:nvSpPr>
        <p:spPr>
          <a:xfrm>
            <a:off x="-8615" y="-4021"/>
            <a:ext cx="13068000" cy="936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EMPLOI</a:t>
            </a:r>
          </a:p>
        </p:txBody>
      </p:sp>
      <p:pic>
        <p:nvPicPr>
          <p:cNvPr id="5" name="New picture"/>
          <p:cNvPicPr/>
          <p:nvPr/>
        </p:nvPicPr>
        <p:blipFill>
          <a:blip r:embed="rId3"/>
          <a:stretch>
            <a:fillRect/>
          </a:stretch>
        </p:blipFill>
        <p:spPr>
          <a:xfrm>
            <a:off x="0" y="31054"/>
            <a:ext cx="924054" cy="924054"/>
          </a:xfrm>
          <a:prstGeom prst="rect">
            <a:avLst/>
          </a:prstGeom>
        </p:spPr>
      </p:pic>
      <p:sp>
        <p:nvSpPr>
          <p:cNvPr id="10" name="ZoneTexte 9">
            <a:extLst>
              <a:ext uri="{FF2B5EF4-FFF2-40B4-BE49-F238E27FC236}">
                <a16:creationId xmlns:a16="http://schemas.microsoft.com/office/drawing/2014/main" id="{CD2FBDDF-7E97-BB8A-CECD-A843DBC6CC41}"/>
              </a:ext>
            </a:extLst>
          </p:cNvPr>
          <p:cNvSpPr txBox="1"/>
          <p:nvPr/>
        </p:nvSpPr>
        <p:spPr>
          <a:xfrm>
            <a:off x="7882017" y="1404388"/>
            <a:ext cx="3996000" cy="461665"/>
          </a:xfrm>
          <a:prstGeom prst="rect">
            <a:avLst/>
          </a:prstGeom>
          <a:solidFill>
            <a:srgbClr val="7030A0"/>
          </a:solidFill>
          <a:ln>
            <a:solidFill>
              <a:srgbClr val="7030A0"/>
            </a:solidFill>
          </a:ln>
        </p:spPr>
        <p:txBody>
          <a:bodyPr wrap="square" rtlCol="0">
            <a:spAutoFit/>
          </a:bodyPr>
          <a:lstStyle/>
          <a:p>
            <a:pPr algn="ctr"/>
            <a:r>
              <a:rPr lang="fr-FR" sz="1200" b="1">
                <a:solidFill>
                  <a:schemeClr val="bg1"/>
                </a:solidFill>
                <a:latin typeface="Montserrat" panose="00000500000000000000" pitchFamily="2" charset="0"/>
              </a:rPr>
              <a:t>78 % des artisans dirigent seul leur entreprise</a:t>
            </a:r>
          </a:p>
          <a:p>
            <a:pPr algn="ctr"/>
            <a:r>
              <a:rPr lang="fr-FR" sz="1200" b="1">
                <a:solidFill>
                  <a:schemeClr val="bg1"/>
                </a:solidFill>
                <a:latin typeface="Montserrat" panose="00000500000000000000" pitchFamily="2" charset="0"/>
              </a:rPr>
              <a:t>(Sans conjoints ou sans associés)</a:t>
            </a:r>
          </a:p>
        </p:txBody>
      </p:sp>
      <p:sp>
        <p:nvSpPr>
          <p:cNvPr id="3" name="Flèche : angle droit 2">
            <a:extLst>
              <a:ext uri="{FF2B5EF4-FFF2-40B4-BE49-F238E27FC236}">
                <a16:creationId xmlns:a16="http://schemas.microsoft.com/office/drawing/2014/main" id="{08F24B44-FDBA-553E-94DD-2AD4D8E87714}"/>
              </a:ext>
            </a:extLst>
          </p:cNvPr>
          <p:cNvSpPr/>
          <p:nvPr/>
        </p:nvSpPr>
        <p:spPr>
          <a:xfrm rot="5400000">
            <a:off x="1020297" y="4909699"/>
            <a:ext cx="645456" cy="430306"/>
          </a:xfrm>
          <a:prstGeom prst="ben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8">
            <a:extLst>
              <a:ext uri="{FF2B5EF4-FFF2-40B4-BE49-F238E27FC236}">
                <a16:creationId xmlns:a16="http://schemas.microsoft.com/office/drawing/2014/main" id="{C2B6AD44-D100-E029-7DD6-445939259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6" y="1862877"/>
            <a:ext cx="26860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35FCE2E5-1503-681E-7E1A-0BCD91E184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4345" y="1878105"/>
            <a:ext cx="2724150" cy="29051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30EEED4-3C4E-7980-625F-26B133ECF256}"/>
              </a:ext>
            </a:extLst>
          </p:cNvPr>
          <p:cNvSpPr txBox="1"/>
          <p:nvPr/>
        </p:nvSpPr>
        <p:spPr>
          <a:xfrm>
            <a:off x="1882954" y="6976823"/>
            <a:ext cx="3229708" cy="461665"/>
          </a:xfrm>
          <a:prstGeom prst="rect">
            <a:avLst/>
          </a:prstGeom>
          <a:solidFill>
            <a:srgbClr val="7030A0"/>
          </a:solidFill>
          <a:ln>
            <a:solidFill>
              <a:srgbClr val="7030A0"/>
            </a:solidFill>
          </a:ln>
        </p:spPr>
        <p:txBody>
          <a:bodyPr wrap="square" rtlCol="0">
            <a:spAutoFit/>
          </a:bodyPr>
          <a:lstStyle/>
          <a:p>
            <a:pPr algn="ctr"/>
            <a:r>
              <a:rPr lang="fr-FR" sz="1200" b="1">
                <a:solidFill>
                  <a:schemeClr val="bg1"/>
                </a:solidFill>
                <a:latin typeface="Montserrat" panose="00000500000000000000" pitchFamily="2" charset="0"/>
              </a:rPr>
              <a:t>15% des artisans  dirigent  l’entreprise avec leur conjoint</a:t>
            </a:r>
            <a:endParaRPr lang="fr-FR" sz="1200" b="1" baseline="30000">
              <a:solidFill>
                <a:schemeClr val="bg1"/>
              </a:solidFill>
              <a:latin typeface="Montserrat" panose="00000500000000000000" pitchFamily="2" charset="0"/>
            </a:endParaRPr>
          </a:p>
        </p:txBody>
      </p:sp>
      <p:pic>
        <p:nvPicPr>
          <p:cNvPr id="1026" name="Picture 2">
            <a:extLst>
              <a:ext uri="{FF2B5EF4-FFF2-40B4-BE49-F238E27FC236}">
                <a16:creationId xmlns:a16="http://schemas.microsoft.com/office/drawing/2014/main" id="{B5068256-6FE6-2E49-1837-07BBA0D93C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057" y="4622271"/>
            <a:ext cx="41910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4B2B9E98-9EF0-9309-B614-AD9FF8C2FA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1987" y="1897756"/>
            <a:ext cx="2226001" cy="2095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4" name="Rectangle : avec coins rognés en diagonale 3">
            <a:extLst>
              <a:ext uri="{FF2B5EF4-FFF2-40B4-BE49-F238E27FC236}">
                <a16:creationId xmlns:a16="http://schemas.microsoft.com/office/drawing/2014/main" id="{CB1833C1-9770-DE0C-1315-E8CC8077E1D9}"/>
              </a:ext>
            </a:extLst>
          </p:cNvPr>
          <p:cNvSpPr/>
          <p:nvPr/>
        </p:nvSpPr>
        <p:spPr>
          <a:xfrm>
            <a:off x="295275" y="1200825"/>
            <a:ext cx="4440092" cy="432048"/>
          </a:xfrm>
          <a:prstGeom prst="snip2Diag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Les salariés - alternants de l’entreprise</a:t>
            </a:r>
          </a:p>
        </p:txBody>
      </p:sp>
      <p:sp>
        <p:nvSpPr>
          <p:cNvPr id="7" name="ZoneTexte 6">
            <a:extLst>
              <a:ext uri="{FF2B5EF4-FFF2-40B4-BE49-F238E27FC236}">
                <a16:creationId xmlns:a16="http://schemas.microsoft.com/office/drawing/2014/main" id="{9192DB7C-79F6-4F25-F9FE-AE21A70822F9}"/>
              </a:ext>
            </a:extLst>
          </p:cNvPr>
          <p:cNvSpPr txBox="1"/>
          <p:nvPr/>
        </p:nvSpPr>
        <p:spPr>
          <a:xfrm>
            <a:off x="6986376" y="2063750"/>
            <a:ext cx="5802523" cy="5816977"/>
          </a:xfrm>
          <a:prstGeom prst="rect">
            <a:avLst/>
          </a:prstGeom>
          <a:noFill/>
        </p:spPr>
        <p:txBody>
          <a:bodyPr wrap="square" rtlCol="0">
            <a:spAutoFit/>
          </a:bodyPr>
          <a:lstStyle/>
          <a:p>
            <a:pPr algn="just" defTabSz="914400" eaLnBrk="0" fontAlgn="base" hangingPunct="0">
              <a:spcBef>
                <a:spcPct val="0"/>
              </a:spcBef>
              <a:spcAft>
                <a:spcPct val="0"/>
              </a:spcAft>
            </a:pPr>
            <a:r>
              <a:rPr lang="fr-FR" altLang="fr-FR" sz="1200" dirty="0">
                <a:latin typeface="Montserrat" panose="00000500000000000000" pitchFamily="2" charset="0"/>
              </a:rPr>
              <a:t>L’application d’un test de khi deux démontre que </a:t>
            </a:r>
            <a:r>
              <a:rPr lang="fr-FR" altLang="fr-FR" sz="1200" b="1" dirty="0">
                <a:latin typeface="Montserrat" panose="00000500000000000000" pitchFamily="2" charset="0"/>
              </a:rPr>
              <a:t>plus l’entreprises a de salariés plus elle a d’alternants </a:t>
            </a:r>
            <a:r>
              <a:rPr lang="fr-FR" altLang="fr-FR" sz="1200" dirty="0">
                <a:latin typeface="Montserrat" panose="00000500000000000000" pitchFamily="2" charset="0"/>
              </a:rPr>
              <a:t>(rejet de l’hypothèse d’indépendance avec un risque d’erreur inférieur à 1 %).</a:t>
            </a:r>
          </a:p>
          <a:p>
            <a:pPr algn="just" defTabSz="914400" eaLnBrk="0" fontAlgn="base" hangingPunct="0">
              <a:spcBef>
                <a:spcPct val="0"/>
              </a:spcBef>
              <a:spcAft>
                <a:spcPct val="0"/>
              </a:spcAft>
            </a:pPr>
            <a:endParaRPr lang="fr-FR" altLang="fr-FR" sz="1200" dirty="0">
              <a:latin typeface="Montserrat" panose="00000500000000000000" pitchFamily="2" charset="0"/>
            </a:endParaRPr>
          </a:p>
          <a:p>
            <a:pPr algn="just" defTabSz="914400" eaLnBrk="0" fontAlgn="base" hangingPunct="0">
              <a:spcBef>
                <a:spcPct val="0"/>
              </a:spcBef>
              <a:spcAft>
                <a:spcPct val="0"/>
              </a:spcAft>
            </a:pPr>
            <a:r>
              <a:rPr lang="fr-FR" altLang="fr-FR" sz="1200" dirty="0">
                <a:latin typeface="Montserrat" panose="00000500000000000000" pitchFamily="2" charset="0"/>
              </a:rPr>
              <a:t>Ainsi le secteur de l’</a:t>
            </a:r>
            <a:r>
              <a:rPr lang="fr-FR" altLang="fr-FR" sz="1200" b="1" dirty="0">
                <a:latin typeface="Montserrat" panose="00000500000000000000" pitchFamily="2" charset="0"/>
              </a:rPr>
              <a:t>alimentation est surreprésenté tant en termes de proportion d’entreprises employeuses </a:t>
            </a:r>
            <a:r>
              <a:rPr lang="fr-FR" altLang="fr-FR" sz="1200" dirty="0">
                <a:latin typeface="Montserrat" panose="00000500000000000000" pitchFamily="2" charset="0"/>
              </a:rPr>
              <a:t>(</a:t>
            </a:r>
            <a:r>
              <a:rPr lang="fr-FR" altLang="fr-FR" sz="1200" b="1" dirty="0">
                <a:latin typeface="Montserrat" panose="00000500000000000000" pitchFamily="2" charset="0"/>
              </a:rPr>
              <a:t>65 % </a:t>
            </a:r>
            <a:r>
              <a:rPr lang="fr-FR" altLang="fr-FR" sz="1200" dirty="0">
                <a:latin typeface="Montserrat" panose="00000500000000000000" pitchFamily="2" charset="0"/>
              </a:rPr>
              <a:t>contre 35 % en moyenne) que de proportion d’entreprises employant des alternants (43 % contre 23 % en moyenne).</a:t>
            </a:r>
          </a:p>
          <a:p>
            <a:pPr algn="just" defTabSz="914400" eaLnBrk="0" fontAlgn="base" hangingPunct="0">
              <a:spcBef>
                <a:spcPct val="0"/>
              </a:spcBef>
              <a:spcAft>
                <a:spcPct val="0"/>
              </a:spcAft>
            </a:pPr>
            <a:endParaRPr lang="fr-FR" altLang="fr-FR" sz="1200" dirty="0">
              <a:latin typeface="Montserrat" panose="00000500000000000000" pitchFamily="2" charset="0"/>
            </a:endParaRPr>
          </a:p>
          <a:p>
            <a:pPr algn="just" defTabSz="914400" eaLnBrk="0" fontAlgn="base" hangingPunct="0">
              <a:spcBef>
                <a:spcPct val="0"/>
              </a:spcBef>
              <a:spcAft>
                <a:spcPct val="0"/>
              </a:spcAft>
            </a:pPr>
            <a:r>
              <a:rPr lang="fr-FR" altLang="fr-FR" sz="1200" dirty="0">
                <a:latin typeface="Montserrat" panose="00000500000000000000" pitchFamily="2" charset="0"/>
              </a:rPr>
              <a:t>A l’inverse, dans le secteur de la </a:t>
            </a:r>
            <a:r>
              <a:rPr lang="fr-FR" altLang="fr-FR" sz="1200" b="1" dirty="0">
                <a:latin typeface="Montserrat" panose="00000500000000000000" pitchFamily="2" charset="0"/>
              </a:rPr>
              <a:t>production</a:t>
            </a:r>
            <a:r>
              <a:rPr lang="fr-FR" altLang="fr-FR" sz="1200" dirty="0">
                <a:latin typeface="Montserrat" panose="00000500000000000000" pitchFamily="2" charset="0"/>
              </a:rPr>
              <a:t>, la </a:t>
            </a:r>
            <a:r>
              <a:rPr lang="fr-FR" altLang="fr-FR" sz="1200" b="1" dirty="0">
                <a:latin typeface="Montserrat" panose="00000500000000000000" pitchFamily="2" charset="0"/>
              </a:rPr>
              <a:t>proportion d’entreprises non-employeuses est surreprésentées</a:t>
            </a:r>
            <a:r>
              <a:rPr lang="fr-FR" altLang="fr-FR" sz="1200" dirty="0">
                <a:latin typeface="Montserrat" panose="00000500000000000000" pitchFamily="2" charset="0"/>
              </a:rPr>
              <a:t> tout comme la part des entreprises sans alternants avec un </a:t>
            </a:r>
            <a:r>
              <a:rPr lang="fr-FR" altLang="fr-FR" sz="1200" b="1" dirty="0">
                <a:latin typeface="Montserrat" panose="00000500000000000000" pitchFamily="2" charset="0"/>
              </a:rPr>
              <a:t>écart</a:t>
            </a:r>
            <a:r>
              <a:rPr lang="fr-FR" altLang="fr-FR" sz="1200" dirty="0">
                <a:latin typeface="Montserrat" panose="00000500000000000000" pitchFamily="2" charset="0"/>
              </a:rPr>
              <a:t> respectif </a:t>
            </a:r>
            <a:r>
              <a:rPr lang="fr-FR" altLang="fr-FR" sz="1200" b="1" dirty="0">
                <a:latin typeface="Montserrat" panose="00000500000000000000" pitchFamily="2" charset="0"/>
              </a:rPr>
              <a:t>de 21 points </a:t>
            </a:r>
            <a:r>
              <a:rPr lang="fr-FR" altLang="fr-FR" sz="1200" dirty="0">
                <a:latin typeface="Montserrat" panose="00000500000000000000" pitchFamily="2" charset="0"/>
              </a:rPr>
              <a:t>et de 10 points.</a:t>
            </a:r>
          </a:p>
          <a:p>
            <a:pPr algn="just" defTabSz="914400" eaLnBrk="0" fontAlgn="base" hangingPunct="0">
              <a:spcBef>
                <a:spcPct val="0"/>
              </a:spcBef>
              <a:spcAft>
                <a:spcPct val="0"/>
              </a:spcAft>
            </a:pPr>
            <a:endParaRPr lang="fr-FR" altLang="fr-FR" sz="1200" dirty="0">
              <a:latin typeface="Montserrat" panose="00000500000000000000" pitchFamily="2" charset="0"/>
            </a:endParaRPr>
          </a:p>
          <a:p>
            <a:pPr algn="just" defTabSz="914400" eaLnBrk="0" fontAlgn="base" hangingPunct="0">
              <a:spcBef>
                <a:spcPct val="0"/>
              </a:spcBef>
              <a:spcAft>
                <a:spcPct val="0"/>
              </a:spcAft>
            </a:pPr>
            <a:r>
              <a:rPr lang="fr-FR" altLang="fr-FR" sz="1200" dirty="0">
                <a:latin typeface="Montserrat" panose="00000500000000000000" pitchFamily="2" charset="0"/>
              </a:rPr>
              <a:t>Plus le dirigeant est âgé, plus la probabilité d’avoir des salariés et des apprentis augmente. L’application d’un test de khi deux entre la tranche d’âge du dirigeant et chacune de ces deux variables démontre leur fort degré de dépendance (p-value inférieure à 1 % dans les deux cas). De fait, la proportion d’entreprises n’employant pas de salariés ou d’alternants est surreprésentée par rapport à la moyenne chez les moins de 30 ans (respectivement 22 points et 10 points d’écart).</a:t>
            </a:r>
          </a:p>
          <a:p>
            <a:pPr algn="just" defTabSz="914400" eaLnBrk="0" fontAlgn="base" hangingPunct="0">
              <a:spcBef>
                <a:spcPct val="0"/>
              </a:spcBef>
              <a:spcAft>
                <a:spcPct val="0"/>
              </a:spcAf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La Manche est un territoire qui comporte à la fois une forte proportion d’entreprises employeuses et une forte proportion d’entreprises formant des alternants comparativement au niveau moyen observé tous secteurs confondus. Les proportions respectives sont de 42 % et 29 % dans ce département contre 35 % et 23 % en moyenne.</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On notera pour conclure que </a:t>
            </a:r>
            <a:r>
              <a:rPr lang="fr-FR" altLang="fr-FR" sz="1200" b="1" dirty="0">
                <a:latin typeface="Montserrat" panose="00000500000000000000" pitchFamily="2" charset="0"/>
              </a:rPr>
              <a:t>l’intérim est davantage utilisé dans le bâtiment </a:t>
            </a:r>
            <a:r>
              <a:rPr lang="fr-FR" altLang="fr-FR" sz="1200" dirty="0">
                <a:latin typeface="Montserrat" panose="00000500000000000000" pitchFamily="2" charset="0"/>
              </a:rPr>
              <a:t>mais aussi chez les entreprises employeuses (</a:t>
            </a:r>
            <a:r>
              <a:rPr lang="fr-FR" altLang="fr-FR" sz="1200" b="1" dirty="0">
                <a:latin typeface="Montserrat" panose="00000500000000000000" pitchFamily="2" charset="0"/>
              </a:rPr>
              <a:t>16 % y ont recours  </a:t>
            </a:r>
            <a:r>
              <a:rPr lang="fr-FR" altLang="fr-FR" sz="1200" dirty="0">
                <a:latin typeface="Montserrat" panose="00000500000000000000" pitchFamily="2" charset="0"/>
              </a:rPr>
              <a:t>contre 7 % en moyenne).</a:t>
            </a:r>
          </a:p>
        </p:txBody>
      </p:sp>
      <p:sp>
        <p:nvSpPr>
          <p:cNvPr id="6" name="Rectangle 5">
            <a:extLst>
              <a:ext uri="{FF2B5EF4-FFF2-40B4-BE49-F238E27FC236}">
                <a16:creationId xmlns:a16="http://schemas.microsoft.com/office/drawing/2014/main" id="{881A7860-1A3F-BA61-22E8-CFB64117FF75}"/>
              </a:ext>
            </a:extLst>
          </p:cNvPr>
          <p:cNvSpPr/>
          <p:nvPr/>
        </p:nvSpPr>
        <p:spPr>
          <a:xfrm>
            <a:off x="-8615" y="-4021"/>
            <a:ext cx="13068000" cy="936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EMPLOI</a:t>
            </a:r>
          </a:p>
        </p:txBody>
      </p:sp>
      <p:pic>
        <p:nvPicPr>
          <p:cNvPr id="5" name="New picture"/>
          <p:cNvPicPr/>
          <p:nvPr/>
        </p:nvPicPr>
        <p:blipFill>
          <a:blip r:embed="rId3"/>
          <a:stretch>
            <a:fillRect/>
          </a:stretch>
        </p:blipFill>
        <p:spPr>
          <a:xfrm>
            <a:off x="44943" y="-4021"/>
            <a:ext cx="924054" cy="924054"/>
          </a:xfrm>
          <a:prstGeom prst="rect">
            <a:avLst/>
          </a:prstGeom>
        </p:spPr>
      </p:pic>
      <p:sp>
        <p:nvSpPr>
          <p:cNvPr id="10" name="ZoneTexte 9">
            <a:extLst>
              <a:ext uri="{FF2B5EF4-FFF2-40B4-BE49-F238E27FC236}">
                <a16:creationId xmlns:a16="http://schemas.microsoft.com/office/drawing/2014/main" id="{CD2FBDDF-7E97-BB8A-CECD-A843DBC6CC41}"/>
              </a:ext>
            </a:extLst>
          </p:cNvPr>
          <p:cNvSpPr txBox="1"/>
          <p:nvPr/>
        </p:nvSpPr>
        <p:spPr>
          <a:xfrm>
            <a:off x="6986376" y="1416849"/>
            <a:ext cx="5818187" cy="461665"/>
          </a:xfrm>
          <a:prstGeom prst="rect">
            <a:avLst/>
          </a:prstGeom>
          <a:solidFill>
            <a:srgbClr val="7030A0"/>
          </a:solidFill>
          <a:ln>
            <a:solidFill>
              <a:srgbClr val="7030A0"/>
            </a:solidFill>
          </a:ln>
        </p:spPr>
        <p:txBody>
          <a:bodyPr wrap="square" rtlCol="0">
            <a:spAutoFit/>
          </a:bodyPr>
          <a:lstStyle/>
          <a:p>
            <a:pPr algn="ctr"/>
            <a:r>
              <a:rPr lang="fr-FR" sz="1200" b="1">
                <a:solidFill>
                  <a:schemeClr val="bg1"/>
                </a:solidFill>
                <a:latin typeface="Montserrat" panose="00000500000000000000" pitchFamily="2" charset="0"/>
              </a:rPr>
              <a:t>Fin octobre – début novembre 2022, 35 % des entreprises comptent des salariés et 23 % emploient des alternants</a:t>
            </a:r>
          </a:p>
        </p:txBody>
      </p:sp>
      <p:sp>
        <p:nvSpPr>
          <p:cNvPr id="8" name="ZoneTexte 7">
            <a:extLst>
              <a:ext uri="{FF2B5EF4-FFF2-40B4-BE49-F238E27FC236}">
                <a16:creationId xmlns:a16="http://schemas.microsoft.com/office/drawing/2014/main" id="{99FAE5F9-1FE1-30E1-711D-FB5F8D367BEE}"/>
              </a:ext>
            </a:extLst>
          </p:cNvPr>
          <p:cNvSpPr txBox="1"/>
          <p:nvPr/>
        </p:nvSpPr>
        <p:spPr>
          <a:xfrm>
            <a:off x="1643896" y="7344593"/>
            <a:ext cx="3549371" cy="461665"/>
          </a:xfrm>
          <a:prstGeom prst="rect">
            <a:avLst/>
          </a:prstGeom>
          <a:solidFill>
            <a:srgbClr val="7030A0"/>
          </a:solidFill>
          <a:ln>
            <a:solidFill>
              <a:srgbClr val="7030A0"/>
            </a:solidFill>
          </a:ln>
        </p:spPr>
        <p:txBody>
          <a:bodyPr wrap="square" rtlCol="0">
            <a:spAutoFit/>
          </a:bodyPr>
          <a:lstStyle/>
          <a:p>
            <a:pPr algn="ctr"/>
            <a:r>
              <a:rPr lang="fr-FR" sz="1200" b="1">
                <a:solidFill>
                  <a:schemeClr val="bg1"/>
                </a:solidFill>
                <a:latin typeface="Montserrat" panose="00000500000000000000" pitchFamily="2" charset="0"/>
              </a:rPr>
              <a:t>13 % des artisans du bâtiment ont recours à l’intérim contre 7 % en moyenne</a:t>
            </a:r>
            <a:endParaRPr lang="fr-FR" sz="1200" b="1" baseline="30000">
              <a:solidFill>
                <a:schemeClr val="bg1"/>
              </a:solidFill>
              <a:latin typeface="Montserrat" panose="00000500000000000000" pitchFamily="2" charset="0"/>
            </a:endParaRPr>
          </a:p>
        </p:txBody>
      </p:sp>
      <p:pic>
        <p:nvPicPr>
          <p:cNvPr id="14338" name="Picture 2">
            <a:extLst>
              <a:ext uri="{FF2B5EF4-FFF2-40B4-BE49-F238E27FC236}">
                <a16:creationId xmlns:a16="http://schemas.microsoft.com/office/drawing/2014/main" id="{0031721D-B894-548B-E0C9-332C50242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5" y="1862746"/>
            <a:ext cx="26670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14EB9379-B4DD-70B0-78C5-D542D6281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7558" y="1862746"/>
            <a:ext cx="24288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a:extLst>
              <a:ext uri="{FF2B5EF4-FFF2-40B4-BE49-F238E27FC236}">
                <a16:creationId xmlns:a16="http://schemas.microsoft.com/office/drawing/2014/main" id="{FB5A1712-8205-8140-E754-D259F886E4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353" y="1847180"/>
            <a:ext cx="26670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a:extLst>
              <a:ext uri="{FF2B5EF4-FFF2-40B4-BE49-F238E27FC236}">
                <a16:creationId xmlns:a16="http://schemas.microsoft.com/office/drawing/2014/main" id="{C6356BD9-1E97-8F74-CAD1-A38FC8DF7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43" y="4521398"/>
            <a:ext cx="26670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a:extLst>
              <a:ext uri="{FF2B5EF4-FFF2-40B4-BE49-F238E27FC236}">
                <a16:creationId xmlns:a16="http://schemas.microsoft.com/office/drawing/2014/main" id="{7221CD38-5D7A-5003-56F8-DB373005D0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8159" y="4516961"/>
            <a:ext cx="24288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a:extLst>
              <a:ext uri="{FF2B5EF4-FFF2-40B4-BE49-F238E27FC236}">
                <a16:creationId xmlns:a16="http://schemas.microsoft.com/office/drawing/2014/main" id="{3DD9246D-DE06-68E6-42F6-AAE18F70F3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6353" y="4521397"/>
            <a:ext cx="26670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29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8" name="Rectangle : avec coins rognés en diagonale 7">
            <a:extLst>
              <a:ext uri="{FF2B5EF4-FFF2-40B4-BE49-F238E27FC236}">
                <a16:creationId xmlns:a16="http://schemas.microsoft.com/office/drawing/2014/main" id="{D8E37F92-D7F6-4818-D261-1A2505BF5190}"/>
              </a:ext>
            </a:extLst>
          </p:cNvPr>
          <p:cNvSpPr/>
          <p:nvPr/>
        </p:nvSpPr>
        <p:spPr>
          <a:xfrm>
            <a:off x="295275" y="1198563"/>
            <a:ext cx="3565053" cy="432048"/>
          </a:xfrm>
          <a:prstGeom prst="snip2Diag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Evolution des effectifs salariés</a:t>
            </a:r>
          </a:p>
        </p:txBody>
      </p:sp>
      <p:sp>
        <p:nvSpPr>
          <p:cNvPr id="4" name="ZoneTexte 3">
            <a:extLst>
              <a:ext uri="{FF2B5EF4-FFF2-40B4-BE49-F238E27FC236}">
                <a16:creationId xmlns:a16="http://schemas.microsoft.com/office/drawing/2014/main" id="{AF516C34-94C7-D01C-F5AD-18E8133219F3}"/>
              </a:ext>
            </a:extLst>
          </p:cNvPr>
          <p:cNvSpPr txBox="1"/>
          <p:nvPr/>
        </p:nvSpPr>
        <p:spPr>
          <a:xfrm>
            <a:off x="6986694" y="2082242"/>
            <a:ext cx="5802206" cy="4893647"/>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Plus de deux tiers des chefs d’entreprise artisanale ont stabilisé leurs effectifs salariés</a:t>
            </a:r>
            <a:r>
              <a:rPr lang="fr-FR" altLang="fr-FR" sz="1200" dirty="0">
                <a:latin typeface="Montserrat" panose="00000500000000000000" pitchFamily="2" charset="0"/>
              </a:rPr>
              <a:t> </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(77%) au cours du 2</a:t>
            </a:r>
            <a:r>
              <a:rPr kumimoji="0" lang="fr-FR" altLang="fr-FR" sz="1200" b="0" i="0" u="none" strike="noStrike" cap="none" normalizeH="0" baseline="30000" dirty="0">
                <a:ln>
                  <a:noFill/>
                </a:ln>
                <a:solidFill>
                  <a:schemeClr val="tx1"/>
                </a:solidFill>
                <a:effectLst/>
                <a:latin typeface="Montserrat" panose="00000500000000000000" pitchFamily="2" charset="0"/>
                <a:ea typeface="+mn-ea"/>
                <a:cs typeface="+mn-cs"/>
              </a:rPr>
              <a:t>nd</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semestre 2022.</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15 % des entreprises néanmoins ont dû réduire leurs effectifs</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Le territoire </a:t>
            </a:r>
            <a:r>
              <a:rPr lang="fr-FR" altLang="fr-FR" sz="1200" dirty="0">
                <a:latin typeface="Montserrat" panose="00000500000000000000" pitchFamily="2" charset="0"/>
              </a:rPr>
              <a:t>le plus fragilisé est la Seine-Maritime avec un taux de 20 %. Dans les services, on peut noter que la proportion d’artisans qui ont augmenté leurs effectifs est moins importante qu’en moyenne avec un écart de 4 points.</a:t>
            </a:r>
          </a:p>
          <a:p>
            <a:pPr algn="just"/>
            <a:endParaRPr lang="fr-FR" sz="1200" dirty="0">
              <a:latin typeface="Montserrat" panose="00000500000000000000" pitchFamily="2" charset="0"/>
            </a:endParaRPr>
          </a:p>
          <a:p>
            <a:pPr algn="just"/>
            <a:r>
              <a:rPr lang="fr-FR" altLang="fr-FR" sz="1200" dirty="0">
                <a:latin typeface="Montserrat" panose="00000500000000000000" pitchFamily="2" charset="0"/>
              </a:rPr>
              <a:t>Le volume de répondants est trop faible pour profiler davantage les artisans et tirer des conclusions à l’échelle de l’ensemble de la population (risque alpha de 5 % sur la significativité de l’échantillon dépassé). Pour autant, l’évolution des effectifs salariés semble plus favorable dans le secteur de la production qui ne comptent pour rappel que 15 % d’entreprises employeuses. Ainsi 10 % des artisans interrogés voient leurs effectifs progresser et 7 % déclarent au contraire une baisse.</a:t>
            </a:r>
            <a:endParaRPr lang="fr-FR" sz="1200" dirty="0">
              <a:latin typeface="Montserrat" panose="00000500000000000000" pitchFamily="2" charset="0"/>
            </a:endParaRPr>
          </a:p>
          <a:p>
            <a:pPr algn="just"/>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Les anticipations du prochain semestre sont relativement similaires avec néanmoins une tendance à la stabilité plus affirmée </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(81 %). La dégradation semble se confirmer en Seine-Maritime puisque 21 % des artisans de ce secteur anticipent une baisse contre 13 % en moyenne tous secteurs confondus.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La tranche d'âge des moins de 30 ans se démarque sensiblement puisque les jeunes prévoient de recruter des salariés dans une proportion presque cinq fois supérieure à la moyenne  (29 % contre 6 %).</a:t>
            </a:r>
          </a:p>
        </p:txBody>
      </p:sp>
      <p:sp>
        <p:nvSpPr>
          <p:cNvPr id="6" name="Rectangle 5">
            <a:extLst>
              <a:ext uri="{FF2B5EF4-FFF2-40B4-BE49-F238E27FC236}">
                <a16:creationId xmlns:a16="http://schemas.microsoft.com/office/drawing/2014/main" id="{76BDB7B9-3C8D-3A50-73F7-7F51AF00CF5D}"/>
              </a:ext>
            </a:extLst>
          </p:cNvPr>
          <p:cNvSpPr/>
          <p:nvPr/>
        </p:nvSpPr>
        <p:spPr>
          <a:xfrm>
            <a:off x="-8615" y="-4021"/>
            <a:ext cx="13068000" cy="936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EMPLOI</a:t>
            </a:r>
          </a:p>
        </p:txBody>
      </p:sp>
      <p:pic>
        <p:nvPicPr>
          <p:cNvPr id="7" name="New picture"/>
          <p:cNvPicPr/>
          <p:nvPr/>
        </p:nvPicPr>
        <p:blipFill>
          <a:blip r:embed="rId2"/>
          <a:stretch>
            <a:fillRect/>
          </a:stretch>
        </p:blipFill>
        <p:spPr>
          <a:xfrm>
            <a:off x="32701" y="-4021"/>
            <a:ext cx="905001" cy="905001"/>
          </a:xfrm>
          <a:prstGeom prst="rect">
            <a:avLst/>
          </a:prstGeom>
        </p:spPr>
      </p:pic>
      <p:sp>
        <p:nvSpPr>
          <p:cNvPr id="3" name="ZoneTexte 2">
            <a:extLst>
              <a:ext uri="{FF2B5EF4-FFF2-40B4-BE49-F238E27FC236}">
                <a16:creationId xmlns:a16="http://schemas.microsoft.com/office/drawing/2014/main" id="{96461F11-4DF4-5301-38BD-CDBFD6C38A26}"/>
              </a:ext>
            </a:extLst>
          </p:cNvPr>
          <p:cNvSpPr txBox="1"/>
          <p:nvPr/>
        </p:nvSpPr>
        <p:spPr>
          <a:xfrm>
            <a:off x="7248668" y="1414587"/>
            <a:ext cx="5278258" cy="461665"/>
          </a:xfrm>
          <a:prstGeom prst="rect">
            <a:avLst/>
          </a:prstGeom>
          <a:solidFill>
            <a:srgbClr val="7030A0"/>
          </a:solidFill>
          <a:ln>
            <a:solidFill>
              <a:srgbClr val="7030A0"/>
            </a:solidFill>
          </a:ln>
        </p:spPr>
        <p:txBody>
          <a:bodyPr wrap="square" rtlCol="0">
            <a:spAutoFit/>
          </a:bodyPr>
          <a:lstStyle/>
          <a:p>
            <a:pPr algn="ctr"/>
            <a:r>
              <a:rPr lang="fr-FR" sz="1200" b="1">
                <a:solidFill>
                  <a:schemeClr val="bg1"/>
                </a:solidFill>
                <a:latin typeface="Montserrat" panose="00000500000000000000" pitchFamily="2" charset="0"/>
              </a:rPr>
              <a:t>15 % des artisans connaissent une  baisse de leurs effectifs salariés</a:t>
            </a:r>
            <a:endParaRPr lang="fr-FR" sz="1200" b="1" baseline="30000">
              <a:solidFill>
                <a:schemeClr val="bg1"/>
              </a:solidFill>
              <a:latin typeface="Montserrat" panose="00000500000000000000" pitchFamily="2" charset="0"/>
            </a:endParaRPr>
          </a:p>
        </p:txBody>
      </p:sp>
      <p:pic>
        <p:nvPicPr>
          <p:cNvPr id="3074" name="Picture 2">
            <a:extLst>
              <a:ext uri="{FF2B5EF4-FFF2-40B4-BE49-F238E27FC236}">
                <a16:creationId xmlns:a16="http://schemas.microsoft.com/office/drawing/2014/main" id="{655E9441-12BB-7AED-39D0-7F5C00F22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65" y="1876358"/>
            <a:ext cx="26860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5F8C3DF4-783D-FE3E-B419-2F3A32970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345" y="1865271"/>
            <a:ext cx="2743200" cy="291465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A51FDF2C-ACC3-E5C7-C583-D5DAC18B003F}"/>
              </a:ext>
            </a:extLst>
          </p:cNvPr>
          <p:cNvSpPr txBox="1"/>
          <p:nvPr/>
        </p:nvSpPr>
        <p:spPr>
          <a:xfrm>
            <a:off x="1824688" y="6959600"/>
            <a:ext cx="3229708" cy="461665"/>
          </a:xfrm>
          <a:prstGeom prst="rect">
            <a:avLst/>
          </a:prstGeom>
          <a:solidFill>
            <a:srgbClr val="7030A0"/>
          </a:solidFill>
          <a:ln>
            <a:solidFill>
              <a:srgbClr val="7030A0"/>
            </a:solidFill>
          </a:ln>
        </p:spPr>
        <p:txBody>
          <a:bodyPr wrap="square" rtlCol="0">
            <a:spAutoFit/>
          </a:bodyPr>
          <a:lstStyle/>
          <a:p>
            <a:pPr algn="ctr"/>
            <a:r>
              <a:rPr lang="fr-FR" sz="1200" b="1">
                <a:solidFill>
                  <a:schemeClr val="bg1"/>
                </a:solidFill>
                <a:latin typeface="Montserrat" panose="00000500000000000000" pitchFamily="2" charset="0"/>
              </a:rPr>
              <a:t>6% des artisans recruteront  </a:t>
            </a:r>
          </a:p>
          <a:p>
            <a:pPr algn="ctr"/>
            <a:r>
              <a:rPr lang="fr-FR" sz="1200" b="1">
                <a:solidFill>
                  <a:schemeClr val="bg1"/>
                </a:solidFill>
                <a:latin typeface="Montserrat" panose="00000500000000000000" pitchFamily="2" charset="0"/>
              </a:rPr>
              <a:t>pour le prochain semestre</a:t>
            </a:r>
            <a:endParaRPr lang="fr-FR" sz="1200" b="1" baseline="30000">
              <a:solidFill>
                <a:schemeClr val="bg1"/>
              </a:solidFill>
              <a:latin typeface="Montserrat" panose="00000500000000000000" pitchFamily="2" charset="0"/>
            </a:endParaRPr>
          </a:p>
        </p:txBody>
      </p:sp>
      <p:pic>
        <p:nvPicPr>
          <p:cNvPr id="9" name="Picture 2">
            <a:extLst>
              <a:ext uri="{FF2B5EF4-FFF2-40B4-BE49-F238E27FC236}">
                <a16:creationId xmlns:a16="http://schemas.microsoft.com/office/drawing/2014/main" id="{52A3F81C-2384-441E-9E27-269B4C2D1F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542" y="1876358"/>
            <a:ext cx="2428875" cy="2333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1D106AF6-7694-6016-A8ED-A97AB32A5A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9162" y="4433887"/>
            <a:ext cx="4191000" cy="223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8" name="Rectangle : avec coins rognés en diagonale 7">
            <a:extLst>
              <a:ext uri="{FF2B5EF4-FFF2-40B4-BE49-F238E27FC236}">
                <a16:creationId xmlns:a16="http://schemas.microsoft.com/office/drawing/2014/main" id="{D8E37F92-D7F6-4818-D261-1A2505BF5190}"/>
              </a:ext>
            </a:extLst>
          </p:cNvPr>
          <p:cNvSpPr/>
          <p:nvPr/>
        </p:nvSpPr>
        <p:spPr>
          <a:xfrm>
            <a:off x="295276" y="1198563"/>
            <a:ext cx="3853085" cy="432048"/>
          </a:xfrm>
          <a:prstGeom prst="snip2Diag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Evolution des effectifs alternants</a:t>
            </a:r>
          </a:p>
        </p:txBody>
      </p:sp>
      <p:sp>
        <p:nvSpPr>
          <p:cNvPr id="6" name="Rectangle 5">
            <a:extLst>
              <a:ext uri="{FF2B5EF4-FFF2-40B4-BE49-F238E27FC236}">
                <a16:creationId xmlns:a16="http://schemas.microsoft.com/office/drawing/2014/main" id="{76BDB7B9-3C8D-3A50-73F7-7F51AF00CF5D}"/>
              </a:ext>
            </a:extLst>
          </p:cNvPr>
          <p:cNvSpPr/>
          <p:nvPr/>
        </p:nvSpPr>
        <p:spPr>
          <a:xfrm>
            <a:off x="-8615" y="-4021"/>
            <a:ext cx="13068000" cy="936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EMPLOI</a:t>
            </a:r>
          </a:p>
        </p:txBody>
      </p:sp>
      <p:pic>
        <p:nvPicPr>
          <p:cNvPr id="7" name="New picture"/>
          <p:cNvPicPr/>
          <p:nvPr/>
        </p:nvPicPr>
        <p:blipFill>
          <a:blip r:embed="rId2"/>
          <a:stretch>
            <a:fillRect/>
          </a:stretch>
        </p:blipFill>
        <p:spPr>
          <a:xfrm>
            <a:off x="32701" y="-4021"/>
            <a:ext cx="905001" cy="905001"/>
          </a:xfrm>
          <a:prstGeom prst="rect">
            <a:avLst/>
          </a:prstGeom>
        </p:spPr>
      </p:pic>
      <p:sp>
        <p:nvSpPr>
          <p:cNvPr id="12" name="ZoneTexte 11">
            <a:extLst>
              <a:ext uri="{FF2B5EF4-FFF2-40B4-BE49-F238E27FC236}">
                <a16:creationId xmlns:a16="http://schemas.microsoft.com/office/drawing/2014/main" id="{42B9CD82-BD5D-C29D-3EFB-38884A2BCCF0}"/>
              </a:ext>
            </a:extLst>
          </p:cNvPr>
          <p:cNvSpPr txBox="1"/>
          <p:nvPr/>
        </p:nvSpPr>
        <p:spPr>
          <a:xfrm>
            <a:off x="6970713" y="2063750"/>
            <a:ext cx="5818187" cy="544764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Les effectifs en apprentissage, en contrat de professionnalisation ou en stage de formation sont restés stables pour 68 % des artisans normands. Cependant, un </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turn-over plus important </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est observable dans l’Eure, où la part des artisans ayant stabilisé leurs effectifs n’est que de 54 %. </a:t>
            </a:r>
            <a:r>
              <a:rPr lang="fr-FR" altLang="fr-FR" sz="1200" dirty="0">
                <a:latin typeface="Montserrat" panose="00000500000000000000" pitchFamily="2" charset="0"/>
              </a:rPr>
              <a:t>Le constat est le même concernant les artisans de moins de 30 ans puisqu’ils ne sont que 41 % à avoir stabiliser leurs effectifs.</a:t>
            </a:r>
            <a:endPar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Contrairement aux effectifs salariés, le nombre d’alternants a </a:t>
            </a:r>
            <a:r>
              <a:rPr lang="fr-FR" altLang="fr-FR" sz="1200" b="1" dirty="0">
                <a:latin typeface="Montserrat" panose="00000500000000000000" pitchFamily="2" charset="0"/>
              </a:rPr>
              <a:t>plutôt tendance à progresser puisque 18 % des artisans en ont recruté alors que 13 % ont réduit leurs effectifs apprenants</a:t>
            </a:r>
            <a:r>
              <a:rPr lang="fr-FR" altLang="fr-FR" sz="1200" dirty="0">
                <a:latin typeface="Montserrat" panose="00000500000000000000" pitchFamily="2"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Les artisans de moins de 30 ans sont plus nombreux qu’en moyenne à avoir augmenter leurs effectifs alternants (53 % contre 18 % en moyenne). Les artisans du bâtiment, de leur côté, sont moins nombreux qu’en moyenne à avoir réduits leurs effectifs (6 points de moins).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Inversement, on notera une </a:t>
            </a:r>
            <a:r>
              <a:rPr lang="fr-FR" altLang="fr-FR" sz="1200" b="1" dirty="0">
                <a:latin typeface="Montserrat" panose="00000500000000000000" pitchFamily="2" charset="0"/>
              </a:rPr>
              <a:t>baisse plus marquée des effectifs alternants dans le secteur des services</a:t>
            </a:r>
            <a:r>
              <a:rPr lang="fr-FR" altLang="fr-FR" sz="1200" dirty="0">
                <a:latin typeface="Montserrat" panose="00000500000000000000" pitchFamily="2" charset="0"/>
              </a:rPr>
              <a:t> : </a:t>
            </a:r>
            <a:r>
              <a:rPr lang="fr-FR" altLang="fr-FR" sz="1200" b="1" dirty="0">
                <a:latin typeface="Montserrat" panose="00000500000000000000" pitchFamily="2" charset="0"/>
              </a:rPr>
              <a:t>20% </a:t>
            </a:r>
            <a:r>
              <a:rPr lang="fr-FR" altLang="fr-FR" sz="1200" dirty="0">
                <a:latin typeface="Montserrat" panose="00000500000000000000" pitchFamily="2" charset="0"/>
              </a:rPr>
              <a:t>contre 13% en moyenne tous secteurs confondus.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Les artisans sont très nombreux à prévoir une stabilisation du nombre d'alternants durant le </a:t>
            </a:r>
            <a:r>
              <a:rPr lang="fr-FR" altLang="fr-FR" sz="1200" b="1" dirty="0">
                <a:latin typeface="Montserrat" panose="00000500000000000000" pitchFamily="2" charset="0"/>
              </a:rPr>
              <a:t>prochain semestre</a:t>
            </a:r>
            <a:r>
              <a:rPr lang="fr-FR" altLang="fr-FR" sz="1200" dirty="0">
                <a:latin typeface="Montserrat" panose="00000500000000000000" pitchFamily="2" charset="0"/>
              </a:rPr>
              <a:t>, malgré les changements apportés au dispositif d'aide à l'embauche pour les contrats d'apprentissage. On notera néanmoins que </a:t>
            </a:r>
            <a:r>
              <a:rPr lang="fr-FR" altLang="fr-FR" sz="1200" b="1" dirty="0">
                <a:latin typeface="Montserrat" panose="00000500000000000000" pitchFamily="2" charset="0"/>
              </a:rPr>
              <a:t>la part des artisans qui anticipent une baisse des effectifs est de 12 points supérieure à la part des artisans qui anticipent une progression du nombre d’alternants</a:t>
            </a:r>
            <a:r>
              <a:rPr lang="fr-FR" altLang="fr-FR" sz="1200" dirty="0">
                <a:latin typeface="Montserrat" panose="00000500000000000000" pitchFamily="2" charset="0"/>
              </a:rPr>
              <a:t>. Ce constat est parfaitement homogène quel que soit le profil d’artisans analysé.</a:t>
            </a:r>
          </a:p>
          <a:p>
            <a:pPr algn="just"/>
            <a:endParaRPr lang="fr-FR" sz="1200" dirty="0">
              <a:latin typeface="Montserrat" panose="00000500000000000000" pitchFamily="2" charset="0"/>
            </a:endParaRPr>
          </a:p>
        </p:txBody>
      </p:sp>
      <p:sp>
        <p:nvSpPr>
          <p:cNvPr id="5" name="ZoneTexte 4">
            <a:extLst>
              <a:ext uri="{FF2B5EF4-FFF2-40B4-BE49-F238E27FC236}">
                <a16:creationId xmlns:a16="http://schemas.microsoft.com/office/drawing/2014/main" id="{9D4F2E2E-695A-248B-B80C-1101AF03E7F5}"/>
              </a:ext>
            </a:extLst>
          </p:cNvPr>
          <p:cNvSpPr txBox="1"/>
          <p:nvPr/>
        </p:nvSpPr>
        <p:spPr>
          <a:xfrm>
            <a:off x="7423821" y="1414587"/>
            <a:ext cx="4911970" cy="461665"/>
          </a:xfrm>
          <a:prstGeom prst="rect">
            <a:avLst/>
          </a:prstGeom>
          <a:solidFill>
            <a:srgbClr val="7030A0"/>
          </a:solidFill>
          <a:ln>
            <a:solidFill>
              <a:srgbClr val="7030A0"/>
            </a:solidFill>
          </a:ln>
        </p:spPr>
        <p:txBody>
          <a:bodyPr wrap="square" rtlCol="0">
            <a:spAutoFit/>
          </a:bodyPr>
          <a:lstStyle/>
          <a:p>
            <a:pPr algn="ctr"/>
            <a:r>
              <a:rPr lang="fr-FR" sz="1200" b="1">
                <a:solidFill>
                  <a:schemeClr val="bg1"/>
                </a:solidFill>
                <a:latin typeface="Montserrat" panose="00000500000000000000" pitchFamily="2" charset="0"/>
              </a:rPr>
              <a:t>18 % des artisans ont recruté des alternants (apprentis, contrats pro ou stagiaires)   </a:t>
            </a:r>
            <a:endParaRPr lang="fr-FR" sz="1200" b="1" baseline="30000">
              <a:solidFill>
                <a:schemeClr val="bg1"/>
              </a:solidFill>
              <a:latin typeface="Montserrat" panose="00000500000000000000" pitchFamily="2" charset="0"/>
            </a:endParaRPr>
          </a:p>
        </p:txBody>
      </p:sp>
      <p:pic>
        <p:nvPicPr>
          <p:cNvPr id="3086" name="Picture 14">
            <a:extLst>
              <a:ext uri="{FF2B5EF4-FFF2-40B4-BE49-F238E27FC236}">
                <a16:creationId xmlns:a16="http://schemas.microsoft.com/office/drawing/2014/main" id="{67ADCDC0-65C9-62DF-7C5C-274E12A90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345" y="1847850"/>
            <a:ext cx="2743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3CFB755A-17A7-9553-015E-4F2C6734A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65" y="1847850"/>
            <a:ext cx="26860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FCD5B8A-70BB-1CC2-8034-A83C9D6CE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082" y="4439655"/>
            <a:ext cx="4191000" cy="223837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E2EB0C9-4A5F-DCC2-D17B-C5BC1A09F9C3}"/>
              </a:ext>
            </a:extLst>
          </p:cNvPr>
          <p:cNvSpPr txBox="1"/>
          <p:nvPr/>
        </p:nvSpPr>
        <p:spPr>
          <a:xfrm>
            <a:off x="1930528" y="6959600"/>
            <a:ext cx="3229708" cy="461665"/>
          </a:xfrm>
          <a:prstGeom prst="rect">
            <a:avLst/>
          </a:prstGeom>
          <a:solidFill>
            <a:srgbClr val="7030A0"/>
          </a:solidFill>
          <a:ln>
            <a:solidFill>
              <a:srgbClr val="7030A0"/>
            </a:solidFill>
          </a:ln>
        </p:spPr>
        <p:txBody>
          <a:bodyPr wrap="square" rtlCol="0">
            <a:spAutoFit/>
          </a:bodyPr>
          <a:lstStyle/>
          <a:p>
            <a:pPr algn="ctr"/>
            <a:r>
              <a:rPr lang="fr-FR" sz="1200" b="1">
                <a:solidFill>
                  <a:schemeClr val="bg1"/>
                </a:solidFill>
                <a:latin typeface="Montserrat" panose="00000500000000000000" pitchFamily="2" charset="0"/>
              </a:rPr>
              <a:t>3 % part des artisans recruteront  pour le prochain semestre</a:t>
            </a:r>
            <a:endParaRPr lang="fr-FR" sz="1200" b="1" baseline="30000">
              <a:solidFill>
                <a:schemeClr val="bg1"/>
              </a:solidFill>
              <a:latin typeface="Montserrat" panose="00000500000000000000" pitchFamily="2" charset="0"/>
            </a:endParaRPr>
          </a:p>
        </p:txBody>
      </p:sp>
      <p:pic>
        <p:nvPicPr>
          <p:cNvPr id="3" name="Picture 2">
            <a:extLst>
              <a:ext uri="{FF2B5EF4-FFF2-40B4-BE49-F238E27FC236}">
                <a16:creationId xmlns:a16="http://schemas.microsoft.com/office/drawing/2014/main" id="{090FD0AD-25DE-90FD-4278-B333F289FE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9357" y="1847850"/>
            <a:ext cx="2428875"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2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D561161-CF67-D8C5-F197-8C41555B5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302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0C47884-CA71-8F79-6B02-A0F059A37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993" y="1034370"/>
            <a:ext cx="115538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D88C668-F564-0305-4B2F-8F2DA9CBB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98" y="2901586"/>
            <a:ext cx="324802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4D96AA3-8796-A07E-AC23-6AB07BB09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62" y="5303564"/>
            <a:ext cx="324802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9421F6B8-2127-5E3A-C37C-D3E22ECF3163}"/>
              </a:ext>
            </a:extLst>
          </p:cNvPr>
          <p:cNvPicPr>
            <a:picLocks noChangeAspect="1"/>
          </p:cNvPicPr>
          <p:nvPr/>
        </p:nvPicPr>
        <p:blipFill>
          <a:blip r:embed="rId6"/>
          <a:stretch>
            <a:fillRect/>
          </a:stretch>
        </p:blipFill>
        <p:spPr>
          <a:xfrm>
            <a:off x="79678" y="49869"/>
            <a:ext cx="792549" cy="841321"/>
          </a:xfrm>
          <a:prstGeom prst="rect">
            <a:avLst/>
          </a:prstGeom>
        </p:spPr>
      </p:pic>
      <p:pic>
        <p:nvPicPr>
          <p:cNvPr id="1042" name="Picture 18">
            <a:extLst>
              <a:ext uri="{FF2B5EF4-FFF2-40B4-BE49-F238E27FC236}">
                <a16:creationId xmlns:a16="http://schemas.microsoft.com/office/drawing/2014/main" id="{E3E174E8-15F6-2F18-20CD-82AB693F8F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928" y="1225028"/>
            <a:ext cx="32480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93B895CD-1419-0868-F6DA-DE10E276F4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0109" y="1521505"/>
            <a:ext cx="5158811" cy="569658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a:extLst>
              <a:ext uri="{FF2B5EF4-FFF2-40B4-BE49-F238E27FC236}">
                <a16:creationId xmlns:a16="http://schemas.microsoft.com/office/drawing/2014/main" id="{924EE7A5-A1F7-4CC3-5579-8CAB976F6DCF}"/>
              </a:ext>
            </a:extLst>
          </p:cNvPr>
          <p:cNvGrpSpPr/>
          <p:nvPr/>
        </p:nvGrpSpPr>
        <p:grpSpPr>
          <a:xfrm>
            <a:off x="9610872" y="1669901"/>
            <a:ext cx="2303869" cy="1410383"/>
            <a:chOff x="9610872" y="1669901"/>
            <a:chExt cx="2303869" cy="1410383"/>
          </a:xfrm>
        </p:grpSpPr>
        <p:pic>
          <p:nvPicPr>
            <p:cNvPr id="5" name="Graphique 4" descr="Homme avec un remplissage uni">
              <a:extLst>
                <a:ext uri="{FF2B5EF4-FFF2-40B4-BE49-F238E27FC236}">
                  <a16:creationId xmlns:a16="http://schemas.microsoft.com/office/drawing/2014/main" id="{E55B3291-BC46-CCA8-B96B-50E3F09C54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10872" y="1669901"/>
              <a:ext cx="914400" cy="914400"/>
            </a:xfrm>
            <a:prstGeom prst="rect">
              <a:avLst/>
            </a:prstGeom>
          </p:spPr>
        </p:pic>
        <p:pic>
          <p:nvPicPr>
            <p:cNvPr id="7" name="Graphique 6" descr="Femme avec un remplissage uni">
              <a:extLst>
                <a:ext uri="{FF2B5EF4-FFF2-40B4-BE49-F238E27FC236}">
                  <a16:creationId xmlns:a16="http://schemas.microsoft.com/office/drawing/2014/main" id="{4093F17B-B71E-C92D-9449-11DEA56C96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00341" y="1669901"/>
              <a:ext cx="914400" cy="914400"/>
            </a:xfrm>
            <a:prstGeom prst="rect">
              <a:avLst/>
            </a:prstGeom>
          </p:spPr>
        </p:pic>
        <p:sp>
          <p:nvSpPr>
            <p:cNvPr id="8" name="ZoneTexte 7">
              <a:extLst>
                <a:ext uri="{FF2B5EF4-FFF2-40B4-BE49-F238E27FC236}">
                  <a16:creationId xmlns:a16="http://schemas.microsoft.com/office/drawing/2014/main" id="{D5F67C26-15D7-DEBB-57FC-B8B5F0BF5D14}"/>
                </a:ext>
              </a:extLst>
            </p:cNvPr>
            <p:cNvSpPr txBox="1"/>
            <p:nvPr/>
          </p:nvSpPr>
          <p:spPr>
            <a:xfrm>
              <a:off x="9841416" y="2763681"/>
              <a:ext cx="627185" cy="307777"/>
            </a:xfrm>
            <a:prstGeom prst="rect">
              <a:avLst/>
            </a:prstGeom>
            <a:noFill/>
          </p:spPr>
          <p:txBody>
            <a:bodyPr wrap="square" rtlCol="0">
              <a:spAutoFit/>
            </a:bodyPr>
            <a:lstStyle/>
            <a:p>
              <a:pPr algn="ctr"/>
              <a:r>
                <a:rPr lang="fr-FR" sz="1400" b="1">
                  <a:solidFill>
                    <a:schemeClr val="accent5"/>
                  </a:solidFill>
                  <a:latin typeface="Montserrat" panose="00000500000000000000" pitchFamily="2" charset="0"/>
                </a:rPr>
                <a:t>946</a:t>
              </a:r>
            </a:p>
          </p:txBody>
        </p:sp>
        <p:sp>
          <p:nvSpPr>
            <p:cNvPr id="13" name="ZoneTexte 12">
              <a:extLst>
                <a:ext uri="{FF2B5EF4-FFF2-40B4-BE49-F238E27FC236}">
                  <a16:creationId xmlns:a16="http://schemas.microsoft.com/office/drawing/2014/main" id="{C83E4B61-E451-D380-E668-637FBDBBE6C2}"/>
                </a:ext>
              </a:extLst>
            </p:cNvPr>
            <p:cNvSpPr txBox="1"/>
            <p:nvPr/>
          </p:nvSpPr>
          <p:spPr>
            <a:xfrm>
              <a:off x="11195537" y="2772507"/>
              <a:ext cx="627185" cy="307777"/>
            </a:xfrm>
            <a:prstGeom prst="rect">
              <a:avLst/>
            </a:prstGeom>
            <a:noFill/>
          </p:spPr>
          <p:txBody>
            <a:bodyPr wrap="square" rtlCol="0">
              <a:spAutoFit/>
            </a:bodyPr>
            <a:lstStyle/>
            <a:p>
              <a:pPr algn="ctr"/>
              <a:r>
                <a:rPr lang="fr-FR" sz="1400" b="1">
                  <a:solidFill>
                    <a:srgbClr val="FF3399"/>
                  </a:solidFill>
                  <a:latin typeface="Montserrat" panose="00000500000000000000" pitchFamily="2" charset="0"/>
                </a:rPr>
                <a:t>517</a:t>
              </a:r>
            </a:p>
          </p:txBody>
        </p:sp>
      </p:grpSp>
      <p:pic>
        <p:nvPicPr>
          <p:cNvPr id="15" name="Picture 2">
            <a:extLst>
              <a:ext uri="{FF2B5EF4-FFF2-40B4-BE49-F238E27FC236}">
                <a16:creationId xmlns:a16="http://schemas.microsoft.com/office/drawing/2014/main" id="{62D0577B-D938-6073-C1A5-4531B2CA221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41674" y="3858848"/>
            <a:ext cx="3248025"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931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5" name="Rectangle : avec coins rognés en diagonale 4">
            <a:extLst>
              <a:ext uri="{FF2B5EF4-FFF2-40B4-BE49-F238E27FC236}">
                <a16:creationId xmlns:a16="http://schemas.microsoft.com/office/drawing/2014/main" id="{6D607B45-04B6-94A4-ACE8-63D94C524070}"/>
              </a:ext>
            </a:extLst>
          </p:cNvPr>
          <p:cNvSpPr/>
          <p:nvPr/>
        </p:nvSpPr>
        <p:spPr>
          <a:xfrm>
            <a:off x="255464" y="1214939"/>
            <a:ext cx="4396953" cy="432048"/>
          </a:xfrm>
          <a:prstGeom prst="snip2Diag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Difficultés de recrutement des salariés</a:t>
            </a:r>
            <a:endParaRPr lang="fr-FR" sz="1600">
              <a:latin typeface="Montserrat" panose="00000500000000000000" pitchFamily="2" charset="0"/>
            </a:endParaRPr>
          </a:p>
        </p:txBody>
      </p:sp>
      <p:sp>
        <p:nvSpPr>
          <p:cNvPr id="6" name="Rectangle 5">
            <a:extLst>
              <a:ext uri="{FF2B5EF4-FFF2-40B4-BE49-F238E27FC236}">
                <a16:creationId xmlns:a16="http://schemas.microsoft.com/office/drawing/2014/main" id="{76BDB7B9-3C8D-3A50-73F7-7F51AF00CF5D}"/>
              </a:ext>
            </a:extLst>
          </p:cNvPr>
          <p:cNvSpPr/>
          <p:nvPr/>
        </p:nvSpPr>
        <p:spPr>
          <a:xfrm>
            <a:off x="-8615" y="-4021"/>
            <a:ext cx="13068000" cy="936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EMPLOI</a:t>
            </a:r>
          </a:p>
        </p:txBody>
      </p:sp>
      <p:pic>
        <p:nvPicPr>
          <p:cNvPr id="7" name="New picture"/>
          <p:cNvPicPr/>
          <p:nvPr/>
        </p:nvPicPr>
        <p:blipFill>
          <a:blip r:embed="rId3"/>
          <a:stretch>
            <a:fillRect/>
          </a:stretch>
        </p:blipFill>
        <p:spPr>
          <a:xfrm>
            <a:off x="26959" y="-6700"/>
            <a:ext cx="905001" cy="905001"/>
          </a:xfrm>
          <a:prstGeom prst="rect">
            <a:avLst/>
          </a:prstGeom>
        </p:spPr>
      </p:pic>
      <p:sp>
        <p:nvSpPr>
          <p:cNvPr id="4" name="ZoneTexte 3">
            <a:extLst>
              <a:ext uri="{FF2B5EF4-FFF2-40B4-BE49-F238E27FC236}">
                <a16:creationId xmlns:a16="http://schemas.microsoft.com/office/drawing/2014/main" id="{3387C8A1-E508-7BF3-9B0B-F8DB7A355139}"/>
              </a:ext>
            </a:extLst>
          </p:cNvPr>
          <p:cNvSpPr txBox="1"/>
          <p:nvPr/>
        </p:nvSpPr>
        <p:spPr>
          <a:xfrm>
            <a:off x="6997700" y="1430963"/>
            <a:ext cx="5791200" cy="276999"/>
          </a:xfrm>
          <a:prstGeom prst="rect">
            <a:avLst/>
          </a:prstGeom>
          <a:solidFill>
            <a:srgbClr val="7030A0"/>
          </a:solidFill>
          <a:ln>
            <a:solidFill>
              <a:srgbClr val="7030A0"/>
            </a:solidFill>
          </a:ln>
        </p:spPr>
        <p:txBody>
          <a:bodyPr wrap="square" rtlCol="0">
            <a:spAutoFit/>
          </a:bodyPr>
          <a:lstStyle/>
          <a:p>
            <a:pPr algn="ctr"/>
            <a:r>
              <a:rPr lang="fr-FR" sz="1200" b="1">
                <a:solidFill>
                  <a:schemeClr val="bg1"/>
                </a:solidFill>
                <a:latin typeface="Montserrat" panose="00000500000000000000" pitchFamily="2" charset="0"/>
              </a:rPr>
              <a:t>67 % des artisans rencontrent des difficultés à recruter des salariés</a:t>
            </a:r>
          </a:p>
        </p:txBody>
      </p:sp>
      <p:sp>
        <p:nvSpPr>
          <p:cNvPr id="11" name="ZoneTexte 10">
            <a:extLst>
              <a:ext uri="{FF2B5EF4-FFF2-40B4-BE49-F238E27FC236}">
                <a16:creationId xmlns:a16="http://schemas.microsoft.com/office/drawing/2014/main" id="{EF87ABA1-08D2-73FF-3BFA-D8808010CB21}"/>
              </a:ext>
            </a:extLst>
          </p:cNvPr>
          <p:cNvSpPr txBox="1"/>
          <p:nvPr/>
        </p:nvSpPr>
        <p:spPr>
          <a:xfrm>
            <a:off x="6958577" y="1847180"/>
            <a:ext cx="5818187" cy="60016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b="1" dirty="0">
                <a:latin typeface="Montserrat" panose="00000500000000000000" pitchFamily="2" charset="0"/>
              </a:rPr>
              <a:t>Au cours du 2</a:t>
            </a:r>
            <a:r>
              <a:rPr lang="fr-FR" altLang="fr-FR" sz="1200" b="1" baseline="30000" dirty="0">
                <a:latin typeface="Montserrat" panose="00000500000000000000" pitchFamily="2" charset="0"/>
              </a:rPr>
              <a:t>nd</a:t>
            </a:r>
            <a:r>
              <a:rPr lang="fr-FR" altLang="fr-FR" sz="1200" b="1" dirty="0">
                <a:latin typeface="Montserrat" panose="00000500000000000000" pitchFamily="2" charset="0"/>
              </a:rPr>
              <a:t> semestre 2022, plus de deux tiers des artisans ont été confrontés à des difficultés de recrutement </a:t>
            </a:r>
            <a:r>
              <a:rPr lang="fr-FR" altLang="fr-FR" sz="1200" dirty="0">
                <a:latin typeface="Montserrat" panose="00000500000000000000" pitchFamily="2" charset="0"/>
              </a:rPr>
              <a:t>sans qu’aucune spécificité significative ne se détache quant à la question du genre, de l’âge, du lieu d’exercice, du secteur d’appartenance et du caractère employeur de l’entreprise. On notera néanmoins une sous-représentativité des artisans de l’Orne en termes de difficultés à recruter (-12 points) même si le seuil de significativité de 5 % n’est pas respecté.</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ontserrat" panose="00000500000000000000" pitchFamily="2" charset="0"/>
            </a:endParaRPr>
          </a:p>
          <a:p>
            <a:pPr algn="just" defTabSz="914400" eaLnBrk="0" fontAlgn="base" hangingPunct="0">
              <a:spcBef>
                <a:spcPct val="0"/>
              </a:spcBef>
              <a:spcAft>
                <a:spcPct val="0"/>
              </a:spcAft>
            </a:pPr>
            <a:r>
              <a:rPr lang="fr-FR" altLang="fr-FR" sz="1200" dirty="0">
                <a:latin typeface="Montserrat" panose="00000500000000000000" pitchFamily="2" charset="0"/>
              </a:rPr>
              <a:t>Les deux ordonnancements d’importance montrent que les 3 modalités les plus citées sont :</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1200" b="1" dirty="0">
                <a:latin typeface="Montserrat" panose="00000500000000000000" pitchFamily="2" charset="0"/>
              </a:rPr>
              <a:t>l’absence de présentations spontanées ou de candidatures aux offres d’emploi de l’entreprise</a:t>
            </a:r>
            <a:r>
              <a:rPr lang="fr-FR" sz="1200" dirty="0">
                <a:latin typeface="Montserrat" panose="00000500000000000000" pitchFamily="2" charset="0"/>
              </a:rPr>
              <a:t>. </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1200" b="1" dirty="0">
                <a:latin typeface="Montserrat" panose="00000500000000000000" pitchFamily="2" charset="0"/>
              </a:rPr>
              <a:t>les contraintes liées aux métiers </a:t>
            </a:r>
            <a:r>
              <a:rPr lang="fr-FR" sz="1200" dirty="0">
                <a:latin typeface="Montserrat" panose="00000500000000000000" pitchFamily="2" charset="0"/>
              </a:rPr>
              <a:t>(horaires décalés, travail en extérieur etc…). </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1200" dirty="0">
                <a:latin typeface="Montserrat" panose="00000500000000000000" pitchFamily="2" charset="0"/>
              </a:rPr>
              <a:t>le manque d’expérience des candidats arrive en troisième choix.</a:t>
            </a:r>
          </a:p>
          <a:p>
            <a:pPr marL="0" marR="0" lvl="0" indent="0" algn="just" defTabSz="914400" rtl="0" eaLnBrk="0" fontAlgn="base" latinLnBrk="0" hangingPunct="0">
              <a:lnSpc>
                <a:spcPct val="100000"/>
              </a:lnSpc>
              <a:spcBef>
                <a:spcPct val="0"/>
              </a:spcBef>
              <a:spcAft>
                <a:spcPct val="0"/>
              </a:spcAft>
              <a:buClrTx/>
              <a:buSzTx/>
              <a:buFontTx/>
              <a:buNone/>
              <a:tabLst/>
            </a:pPr>
            <a:endParaRPr 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sz="1200" dirty="0">
                <a:latin typeface="Montserrat" panose="00000500000000000000" pitchFamily="2" charset="0"/>
              </a:rPr>
              <a:t>Dans le secteur du bâtiment, les artisans expriment davantage de difficultés liées au manque d’expérience des candidats (45% contre 38% en moyenne) et au manque de mobilité (22% contre 14% en moyenne). </a:t>
            </a:r>
            <a:r>
              <a:rPr lang="fr-FR" sz="1200" b="1" dirty="0">
                <a:latin typeface="Montserrat" panose="00000500000000000000" pitchFamily="2" charset="0"/>
              </a:rPr>
              <a:t>Le secteur de l’alimentation dépasse la moyenne de 28 points en ce qui concerne le refus des contraintes des métiers </a:t>
            </a:r>
            <a:r>
              <a:rPr lang="fr-FR" sz="1200" dirty="0">
                <a:latin typeface="Montserrat" panose="00000500000000000000" pitchFamily="2" charset="0"/>
              </a:rPr>
              <a:t>et de 9 points en ce qui concerne le déficit d’image.  </a:t>
            </a:r>
          </a:p>
          <a:p>
            <a:pPr marL="0" marR="0" lvl="0" indent="0" algn="just" defTabSz="914400" rtl="0" eaLnBrk="0" fontAlgn="base" latinLnBrk="0" hangingPunct="0">
              <a:lnSpc>
                <a:spcPct val="100000"/>
              </a:lnSpc>
              <a:spcBef>
                <a:spcPct val="0"/>
              </a:spcBef>
              <a:spcAft>
                <a:spcPct val="0"/>
              </a:spcAft>
              <a:buClrTx/>
              <a:buSzTx/>
              <a:buFontTx/>
              <a:buNone/>
              <a:tabLst/>
            </a:pPr>
            <a:endParaRPr lang="fr-FR" sz="1200" dirty="0">
              <a:latin typeface="Montserrat" panose="00000500000000000000" pitchFamily="2" charset="0"/>
            </a:endParaRPr>
          </a:p>
          <a:p>
            <a:pPr algn="just" defTabSz="914400" eaLnBrk="0" fontAlgn="base" hangingPunct="0">
              <a:spcBef>
                <a:spcPct val="0"/>
              </a:spcBef>
              <a:spcAft>
                <a:spcPct val="0"/>
              </a:spcAft>
            </a:pPr>
            <a:r>
              <a:rPr lang="fr-FR" altLang="fr-FR" sz="1200" dirty="0">
                <a:latin typeface="Montserrat" panose="00000500000000000000" pitchFamily="2" charset="0"/>
              </a:rPr>
              <a:t>Les chefs d’entreprise de 46 à 55 ans expriment rencontrer davantage de difficultés que la moyenne vis-à-vis des contraintes de leur profession (53% contre 42%). Ceux de 30 à 45 ans relève d’avantage les problématiques liées aux exigences salariales des candidats (8 points au-dessus de la moyenne). Les artisans de moins de 30 ans expriment plus souvent le manque de mobilité des candidats : 44% contre 14%, soit 30 points au-dessus de la moyenne ! Les plus de 55 ans soulèvent davantage le problème de l'orientation des jeunes (+ 13% par rapport à la moyenne).</a:t>
            </a:r>
            <a:endPar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endParaRPr>
          </a:p>
        </p:txBody>
      </p:sp>
      <p:pic>
        <p:nvPicPr>
          <p:cNvPr id="4102" name="Picture 6">
            <a:extLst>
              <a:ext uri="{FF2B5EF4-FFF2-40B4-BE49-F238E27FC236}">
                <a16:creationId xmlns:a16="http://schemas.microsoft.com/office/drawing/2014/main" id="{84F6F3A7-9FD7-2EAF-2410-E78C80821C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30" t="3973" r="4197" b="9274"/>
          <a:stretch/>
        </p:blipFill>
        <p:spPr bwMode="auto">
          <a:xfrm>
            <a:off x="115913" y="1847180"/>
            <a:ext cx="244827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2729BADE-8711-F166-1BA4-ECB2FB4D67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2" t="3432" r="5400" b="9274"/>
          <a:stretch/>
        </p:blipFill>
        <p:spPr bwMode="auto">
          <a:xfrm>
            <a:off x="4220369" y="1831471"/>
            <a:ext cx="2448272" cy="2535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0D41538-FA74-741F-5732-61886DC4CC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03" t="2500" r="5254" b="10000"/>
          <a:stretch/>
        </p:blipFill>
        <p:spPr bwMode="auto">
          <a:xfrm>
            <a:off x="115913" y="4667001"/>
            <a:ext cx="3312368" cy="26363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C4E376C-F13E-1B8C-68B7-8877A7EA83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533" t="2510" r="5326" b="9111"/>
          <a:stretch/>
        </p:blipFill>
        <p:spPr bwMode="auto">
          <a:xfrm>
            <a:off x="3356273" y="4667001"/>
            <a:ext cx="3271038" cy="2652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6396689-7D0B-CE69-3948-28F6445A79A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324" t="5607" r="4736" b="12272"/>
          <a:stretch/>
        </p:blipFill>
        <p:spPr bwMode="auto">
          <a:xfrm>
            <a:off x="2492176" y="1847180"/>
            <a:ext cx="2237265"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9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10" name="ZoneTexte 9">
            <a:extLst>
              <a:ext uri="{FF2B5EF4-FFF2-40B4-BE49-F238E27FC236}">
                <a16:creationId xmlns:a16="http://schemas.microsoft.com/office/drawing/2014/main" id="{2FCA2FED-5A18-5DAA-B74D-504EF5DCEFA8}"/>
              </a:ext>
            </a:extLst>
          </p:cNvPr>
          <p:cNvSpPr txBox="1"/>
          <p:nvPr/>
        </p:nvSpPr>
        <p:spPr>
          <a:xfrm>
            <a:off x="6982438" y="2080361"/>
            <a:ext cx="5806462" cy="3970318"/>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Les artisans employeurs pointent en priorité des problèmes d’orientation en milieu scolaire </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(52 % des artisans ayant des apprenants). Viennent ensuite le manque de candidatures et le refus des contraintes du métier avec une part respective de 45 % et de 43 %. On peut souligner le fait que 20 % des facteurs limitant les recrutements sont des difficultés de mobilité (l’absence de permis de conduire ou de véhicule).</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algn="just"/>
            <a:endParaRPr lang="fr-FR" sz="1200" dirty="0">
              <a:latin typeface="Montserrat" panose="00000500000000000000" pitchFamily="2" charset="0"/>
            </a:endParaRPr>
          </a:p>
          <a:p>
            <a:pPr algn="just"/>
            <a:r>
              <a:rPr lang="fr-FR" sz="1200" dirty="0">
                <a:latin typeface="Montserrat" panose="00000500000000000000" pitchFamily="2" charset="0"/>
              </a:rPr>
              <a:t>Il existe quelques spécificités liées au secteur d’appartenance et au genre. </a:t>
            </a:r>
            <a:r>
              <a:rPr lang="fr-FR" altLang="fr-FR" sz="1200" b="1" dirty="0">
                <a:latin typeface="Montserrat" panose="00000500000000000000" pitchFamily="2" charset="0"/>
              </a:rPr>
              <a:t>Le bâtiment est surreprésenté en ce qui concerne les contraintes réglementaires pour l’emploi des mineurs (+11 points</a:t>
            </a:r>
            <a:r>
              <a:rPr lang="fr-FR" altLang="fr-FR" sz="1200" dirty="0">
                <a:latin typeface="Montserrat" panose="00000500000000000000" pitchFamily="2" charset="0"/>
              </a:rPr>
              <a:t>). </a:t>
            </a:r>
            <a:r>
              <a:rPr lang="fr-FR" altLang="fr-FR" sz="1200" b="1" dirty="0">
                <a:latin typeface="Montserrat" panose="00000500000000000000" pitchFamily="2" charset="0"/>
              </a:rPr>
              <a:t>L’alimentation dépasse la moyenne sur l’item du refus des contraintes des métiers</a:t>
            </a:r>
            <a:r>
              <a:rPr lang="fr-FR" altLang="fr-FR" sz="1200" dirty="0">
                <a:latin typeface="Montserrat" panose="00000500000000000000" pitchFamily="2" charset="0"/>
              </a:rPr>
              <a:t> </a:t>
            </a:r>
            <a:r>
              <a:rPr lang="fr-FR" altLang="fr-FR" sz="1200" b="1" dirty="0">
                <a:latin typeface="Montserrat" panose="00000500000000000000" pitchFamily="2" charset="0"/>
              </a:rPr>
              <a:t>(+24 points</a:t>
            </a:r>
            <a:r>
              <a:rPr lang="fr-FR" altLang="fr-FR" sz="1200" dirty="0">
                <a:latin typeface="Montserrat" panose="00000500000000000000" pitchFamily="2" charset="0"/>
              </a:rPr>
              <a:t>).</a:t>
            </a:r>
          </a:p>
          <a:p>
            <a:pPr algn="just"/>
            <a:endParaRPr lang="fr-FR" altLang="fr-FR" sz="1200" dirty="0">
              <a:latin typeface="Montserrat" panose="00000500000000000000" pitchFamily="2" charset="0"/>
            </a:endParaRPr>
          </a:p>
          <a:p>
            <a:pPr algn="just"/>
            <a:r>
              <a:rPr lang="fr-FR" altLang="fr-FR" sz="1200" dirty="0">
                <a:latin typeface="Montserrat" panose="00000500000000000000" pitchFamily="2" charset="0"/>
              </a:rPr>
              <a:t>Les femmes expriment quant à elles davantage de difficultés liées au refus des contraintes du métier (55% contre 43% en moyenne) tandis que les hommes sont un peu plus nombreux qu’en moyenne à exprimer un manque de méthode quant au recrutement d’alternants (+4 points).</a:t>
            </a:r>
          </a:p>
          <a:p>
            <a:pPr algn="just" defTabSz="914400" eaLnBrk="0" fontAlgn="base" hangingPunct="0">
              <a:spcBef>
                <a:spcPct val="0"/>
              </a:spcBef>
              <a:spcAft>
                <a:spcPct val="0"/>
              </a:spcAft>
            </a:pPr>
            <a:endParaRPr lang="fr-FR" altLang="fr-FR" sz="1200" dirty="0">
              <a:latin typeface="Montserrat" panose="00000500000000000000" pitchFamily="2" charset="0"/>
            </a:endParaRPr>
          </a:p>
          <a:p>
            <a:pPr algn="just" defTabSz="914400" eaLnBrk="0" fontAlgn="base" hangingPunct="0">
              <a:spcBef>
                <a:spcPct val="0"/>
              </a:spcBef>
              <a:spcAft>
                <a:spcPct val="0"/>
              </a:spcAft>
            </a:pPr>
            <a:r>
              <a:rPr lang="fr-FR" altLang="fr-FR" sz="1200" dirty="0">
                <a:latin typeface="Montserrat" panose="00000500000000000000" pitchFamily="2" charset="0"/>
              </a:rPr>
              <a:t>Concernant les spécificités départementales, la question du déficit d’image est plus prégnante qu’en moyenne dans la Manche (+28 points).</a:t>
            </a:r>
          </a:p>
        </p:txBody>
      </p:sp>
      <p:sp>
        <p:nvSpPr>
          <p:cNvPr id="5" name="Rectangle : avec coins rognés en diagonale 4">
            <a:extLst>
              <a:ext uri="{FF2B5EF4-FFF2-40B4-BE49-F238E27FC236}">
                <a16:creationId xmlns:a16="http://schemas.microsoft.com/office/drawing/2014/main" id="{6D607B45-04B6-94A4-ACE8-63D94C524070}"/>
              </a:ext>
            </a:extLst>
          </p:cNvPr>
          <p:cNvSpPr/>
          <p:nvPr/>
        </p:nvSpPr>
        <p:spPr>
          <a:xfrm>
            <a:off x="295275" y="1192110"/>
            <a:ext cx="4717181" cy="432048"/>
          </a:xfrm>
          <a:prstGeom prst="snip2Diag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Difficultés de recrutement des alternants</a:t>
            </a:r>
            <a:endParaRPr lang="fr-FR" sz="1600">
              <a:latin typeface="Montserrat" panose="00000500000000000000" pitchFamily="2" charset="0"/>
            </a:endParaRPr>
          </a:p>
        </p:txBody>
      </p:sp>
      <p:sp>
        <p:nvSpPr>
          <p:cNvPr id="6" name="Rectangle 5">
            <a:extLst>
              <a:ext uri="{FF2B5EF4-FFF2-40B4-BE49-F238E27FC236}">
                <a16:creationId xmlns:a16="http://schemas.microsoft.com/office/drawing/2014/main" id="{76BDB7B9-3C8D-3A50-73F7-7F51AF00CF5D}"/>
              </a:ext>
            </a:extLst>
          </p:cNvPr>
          <p:cNvSpPr/>
          <p:nvPr/>
        </p:nvSpPr>
        <p:spPr>
          <a:xfrm>
            <a:off x="-8615" y="-4021"/>
            <a:ext cx="13068000" cy="936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EMPLOI</a:t>
            </a:r>
          </a:p>
        </p:txBody>
      </p:sp>
      <p:pic>
        <p:nvPicPr>
          <p:cNvPr id="7" name="New picture"/>
          <p:cNvPicPr/>
          <p:nvPr/>
        </p:nvPicPr>
        <p:blipFill>
          <a:blip r:embed="rId3"/>
          <a:stretch>
            <a:fillRect/>
          </a:stretch>
        </p:blipFill>
        <p:spPr>
          <a:xfrm>
            <a:off x="32701" y="-4021"/>
            <a:ext cx="905001" cy="905001"/>
          </a:xfrm>
          <a:prstGeom prst="rect">
            <a:avLst/>
          </a:prstGeom>
        </p:spPr>
      </p:pic>
      <p:sp>
        <p:nvSpPr>
          <p:cNvPr id="3" name="ZoneTexte 2">
            <a:extLst>
              <a:ext uri="{FF2B5EF4-FFF2-40B4-BE49-F238E27FC236}">
                <a16:creationId xmlns:a16="http://schemas.microsoft.com/office/drawing/2014/main" id="{CFB095E8-89BA-49F0-35F6-5B017B02E5CE}"/>
              </a:ext>
            </a:extLst>
          </p:cNvPr>
          <p:cNvSpPr txBox="1"/>
          <p:nvPr/>
        </p:nvSpPr>
        <p:spPr>
          <a:xfrm>
            <a:off x="7017805" y="1408134"/>
            <a:ext cx="5724000" cy="461665"/>
          </a:xfrm>
          <a:prstGeom prst="rect">
            <a:avLst/>
          </a:prstGeom>
          <a:solidFill>
            <a:srgbClr val="7030A0"/>
          </a:solidFill>
          <a:ln>
            <a:solidFill>
              <a:srgbClr val="7030A0"/>
            </a:solidFill>
          </a:ln>
        </p:spPr>
        <p:txBody>
          <a:bodyPr wrap="square" rtlCol="0">
            <a:spAutoFit/>
          </a:bodyPr>
          <a:lstStyle/>
          <a:p>
            <a:pPr algn="ctr"/>
            <a:r>
              <a:rPr lang="fr-FR" sz="1200" b="1">
                <a:solidFill>
                  <a:schemeClr val="bg1"/>
                </a:solidFill>
                <a:latin typeface="Montserrat" panose="00000500000000000000" pitchFamily="2" charset="0"/>
              </a:rPr>
              <a:t>49 % des artisans rencontrant des difficultés à recruter </a:t>
            </a:r>
          </a:p>
          <a:p>
            <a:pPr algn="ctr"/>
            <a:r>
              <a:rPr lang="fr-FR" sz="1200" b="1">
                <a:solidFill>
                  <a:schemeClr val="bg1"/>
                </a:solidFill>
                <a:latin typeface="Montserrat" panose="00000500000000000000" pitchFamily="2" charset="0"/>
              </a:rPr>
              <a:t>des alternants</a:t>
            </a:r>
          </a:p>
        </p:txBody>
      </p:sp>
      <p:pic>
        <p:nvPicPr>
          <p:cNvPr id="4100" name="Picture 4">
            <a:extLst>
              <a:ext uri="{FF2B5EF4-FFF2-40B4-BE49-F238E27FC236}">
                <a16:creationId xmlns:a16="http://schemas.microsoft.com/office/drawing/2014/main" id="{7AB8FFC3-0EF3-1C20-EDB2-32D06C455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1" y="1726602"/>
            <a:ext cx="26860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91E431E-10A7-2E04-9B8E-AA3B92BC14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673" y="1701133"/>
            <a:ext cx="2805984" cy="2905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4AEA219-4029-7079-CC97-540682D868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057" t="5304" r="9897" b="12746"/>
          <a:stretch/>
        </p:blipFill>
        <p:spPr bwMode="auto">
          <a:xfrm>
            <a:off x="2636193" y="1847850"/>
            <a:ext cx="1944216" cy="18733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B7EE983-A208-01E2-C887-FD80C9038F2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96" t="3752" r="2828" b="8609"/>
          <a:stretch/>
        </p:blipFill>
        <p:spPr bwMode="auto">
          <a:xfrm>
            <a:off x="187920" y="4727505"/>
            <a:ext cx="3349818" cy="26463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83ED1A3-2EA9-B994-791F-EC0D573F244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01" t="3704" r="1795" b="8657"/>
          <a:stretch/>
        </p:blipFill>
        <p:spPr bwMode="auto">
          <a:xfrm>
            <a:off x="3243345" y="4727505"/>
            <a:ext cx="3569312" cy="273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90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8" name="Rectangle : avec coins rognés en diagonale 7">
            <a:extLst>
              <a:ext uri="{FF2B5EF4-FFF2-40B4-BE49-F238E27FC236}">
                <a16:creationId xmlns:a16="http://schemas.microsoft.com/office/drawing/2014/main" id="{D8E37F92-D7F6-4818-D261-1A2505BF5190}"/>
              </a:ext>
            </a:extLst>
          </p:cNvPr>
          <p:cNvSpPr/>
          <p:nvPr/>
        </p:nvSpPr>
        <p:spPr>
          <a:xfrm>
            <a:off x="308598" y="1200286"/>
            <a:ext cx="3983780" cy="475072"/>
          </a:xfrm>
          <a:prstGeom prst="snip2Diag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Les moyens utilisés pour recruter</a:t>
            </a:r>
          </a:p>
        </p:txBody>
      </p:sp>
      <p:sp>
        <p:nvSpPr>
          <p:cNvPr id="5" name="Rectangle 4">
            <a:extLst>
              <a:ext uri="{FF2B5EF4-FFF2-40B4-BE49-F238E27FC236}">
                <a16:creationId xmlns:a16="http://schemas.microsoft.com/office/drawing/2014/main" id="{585B80E9-8C3E-3FF3-7772-CA858188E0CD}"/>
              </a:ext>
            </a:extLst>
          </p:cNvPr>
          <p:cNvSpPr/>
          <p:nvPr/>
        </p:nvSpPr>
        <p:spPr>
          <a:xfrm>
            <a:off x="-8615" y="-4021"/>
            <a:ext cx="13068000" cy="936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EMPLOI</a:t>
            </a:r>
          </a:p>
        </p:txBody>
      </p:sp>
      <p:pic>
        <p:nvPicPr>
          <p:cNvPr id="7" name="New picture"/>
          <p:cNvPicPr/>
          <p:nvPr/>
        </p:nvPicPr>
        <p:blipFill>
          <a:blip r:embed="rId2"/>
          <a:stretch>
            <a:fillRect/>
          </a:stretch>
        </p:blipFill>
        <p:spPr>
          <a:xfrm>
            <a:off x="178277" y="-4021"/>
            <a:ext cx="905001" cy="905001"/>
          </a:xfrm>
          <a:prstGeom prst="rect">
            <a:avLst/>
          </a:prstGeom>
        </p:spPr>
      </p:pic>
      <p:sp>
        <p:nvSpPr>
          <p:cNvPr id="3" name="ZoneTexte 2">
            <a:extLst>
              <a:ext uri="{FF2B5EF4-FFF2-40B4-BE49-F238E27FC236}">
                <a16:creationId xmlns:a16="http://schemas.microsoft.com/office/drawing/2014/main" id="{3B7A9276-3B81-A683-8D49-69F96EE2D92B}"/>
              </a:ext>
            </a:extLst>
          </p:cNvPr>
          <p:cNvSpPr txBox="1"/>
          <p:nvPr/>
        </p:nvSpPr>
        <p:spPr>
          <a:xfrm>
            <a:off x="5444505" y="1847849"/>
            <a:ext cx="7344395" cy="5632311"/>
          </a:xfrm>
          <a:prstGeom prst="rect">
            <a:avLst/>
          </a:prstGeom>
          <a:noFill/>
        </p:spPr>
        <p:txBody>
          <a:bodyPr wrap="square" rtlCol="0">
            <a:spAutoFit/>
          </a:bodyPr>
          <a:lstStyle/>
          <a:p>
            <a:pPr algn="just"/>
            <a:r>
              <a:rPr lang="fr-FR" sz="1200" dirty="0">
                <a:latin typeface="Montserrat" panose="00000500000000000000" pitchFamily="2" charset="0"/>
              </a:rPr>
              <a:t>Les moyens utilisés pour le recrutement des salariés sont par ordre d’importance : le </a:t>
            </a:r>
            <a:r>
              <a:rPr lang="fr-FR" sz="1200" b="1" dirty="0">
                <a:latin typeface="Montserrat" panose="00000500000000000000" pitchFamily="2" charset="0"/>
              </a:rPr>
              <a:t>bouches à oreille / vitrine / affichage divers / véhicule / banderole (67 % des artisans)</a:t>
            </a:r>
            <a:r>
              <a:rPr lang="fr-FR" sz="1200" dirty="0">
                <a:latin typeface="Montserrat" panose="00000500000000000000" pitchFamily="2" charset="0"/>
              </a:rPr>
              <a:t>. Viennent ensuite les services de Pôle emploi, Mission locale et Apec (62 %) et loin derrière les sites de petites annonces (</a:t>
            </a:r>
            <a:r>
              <a:rPr lang="fr-FR" sz="1200" dirty="0" err="1">
                <a:latin typeface="Montserrat" panose="00000500000000000000" pitchFamily="2" charset="0"/>
              </a:rPr>
              <a:t>Leboncoin</a:t>
            </a:r>
            <a:r>
              <a:rPr lang="fr-FR" sz="1200" dirty="0">
                <a:latin typeface="Montserrat" panose="00000500000000000000" pitchFamily="2" charset="0"/>
              </a:rPr>
              <a:t>, journaux etc. ) (36 %).</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Selon les profils d’artisans les techniques de recrutement divergent. 100 % d</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es chefs d'entreprise âgés de moins de 30 ans utilisent le bouche-à-oreille. Les artisans âgés de 30 </a:t>
            </a:r>
            <a:r>
              <a:rPr lang="fr-FR" altLang="fr-FR" sz="1200" dirty="0">
                <a:latin typeface="Montserrat" panose="00000500000000000000" pitchFamily="2" charset="0"/>
              </a:rPr>
              <a:t>à</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45 ans sont plus nombreux qu’en moyenne à avoir recours aux réseaux sociaux (34% contre 26%). Enfin les séniors de plus de 55 ans se tournent davantage vers les services de Pôle emploi, Mission locale et Apec (74% contre 62%), les agences d’intérim, cabinets de recrutement (+8 points) et les organisations professionnelles (+8 points).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ontserrat" panose="00000500000000000000" pitchFamily="2" charset="0"/>
              </a:rPr>
              <a:t>Parmi les éléments les plus significatifs, on observe une surreprésentation du </a:t>
            </a:r>
            <a:r>
              <a:rPr kumimoji="0" lang="fr-FR" altLang="fr-FR" sz="1200" b="1" i="0" u="none" strike="noStrike" cap="none" normalizeH="0" baseline="0" dirty="0">
                <a:ln>
                  <a:noFill/>
                </a:ln>
                <a:solidFill>
                  <a:schemeClr val="tx1"/>
                </a:solidFill>
                <a:effectLst/>
                <a:latin typeface="Montserrat" panose="00000500000000000000" pitchFamily="2" charset="0"/>
              </a:rPr>
              <a:t>bâtiment</a:t>
            </a:r>
            <a:r>
              <a:rPr kumimoji="0" lang="fr-FR" altLang="fr-FR" sz="1200" b="0" i="0" u="none" strike="noStrike" cap="none" normalizeH="0" baseline="0" dirty="0">
                <a:ln>
                  <a:noFill/>
                </a:ln>
                <a:solidFill>
                  <a:schemeClr val="tx1"/>
                </a:solidFill>
                <a:effectLst/>
                <a:latin typeface="Montserrat" panose="00000500000000000000" pitchFamily="2" charset="0"/>
              </a:rPr>
              <a:t> au niveau du bouche à oreille (+6 points) et le </a:t>
            </a:r>
            <a:r>
              <a:rPr kumimoji="0" lang="fr-FR" altLang="fr-FR" sz="1200" b="1" i="0" u="none" strike="noStrike" cap="none" normalizeH="0" baseline="0" dirty="0">
                <a:ln>
                  <a:noFill/>
                </a:ln>
                <a:solidFill>
                  <a:schemeClr val="tx1"/>
                </a:solidFill>
                <a:effectLst/>
                <a:latin typeface="Montserrat" panose="00000500000000000000" pitchFamily="2" charset="0"/>
              </a:rPr>
              <a:t>recours aux agences d’intérim / cabinets de recrutement (+10 points)</a:t>
            </a:r>
            <a:r>
              <a:rPr kumimoji="0" lang="fr-FR" altLang="fr-FR" sz="1200" b="0" i="0" u="none" strike="noStrike" cap="none" normalizeH="0" baseline="0" dirty="0">
                <a:ln>
                  <a:noFill/>
                </a:ln>
                <a:solidFill>
                  <a:schemeClr val="tx1"/>
                </a:solidFill>
                <a:effectLst/>
                <a:latin typeface="Montserrat" panose="00000500000000000000" pitchFamily="2" charset="0"/>
              </a:rPr>
              <a:t>. </a:t>
            </a:r>
            <a:r>
              <a:rPr lang="fr-FR" altLang="fr-FR" sz="1200" dirty="0">
                <a:latin typeface="Montserrat" panose="00000500000000000000" pitchFamily="2" charset="0"/>
              </a:rPr>
              <a:t>Les recours aux sites spécialisés ressortent dans les services (+8 points) tandis que la prise de contact auprès des CMA est davantage utilisée dans l’alimentation (+8 points). </a:t>
            </a:r>
            <a:r>
              <a:rPr kumimoji="0" lang="fr-FR" altLang="fr-FR" sz="1200" b="0" i="0" u="none" strike="noStrike" cap="none" normalizeH="0" baseline="0" dirty="0">
                <a:ln>
                  <a:noFill/>
                </a:ln>
                <a:solidFill>
                  <a:schemeClr val="tx1"/>
                </a:solidFill>
                <a:effectLst/>
                <a:latin typeface="Montserrat" panose="00000500000000000000" pitchFamily="2" charset="0"/>
              </a:rPr>
              <a:t>Enfin, la Manche </a:t>
            </a:r>
            <a:r>
              <a:rPr lang="fr-FR" altLang="fr-FR" sz="1200" dirty="0">
                <a:latin typeface="Montserrat" panose="00000500000000000000" pitchFamily="2" charset="0"/>
              </a:rPr>
              <a:t>fait plus appel </a:t>
            </a:r>
            <a:r>
              <a:rPr kumimoji="0" lang="fr-FR" altLang="fr-FR" sz="1200" b="0" i="0" u="none" strike="noStrike" cap="none" normalizeH="0" baseline="0" dirty="0">
                <a:ln>
                  <a:noFill/>
                </a:ln>
                <a:solidFill>
                  <a:schemeClr val="tx1"/>
                </a:solidFill>
                <a:effectLst/>
                <a:latin typeface="Montserrat" panose="00000500000000000000" pitchFamily="2" charset="0"/>
              </a:rPr>
              <a:t>qu’en moyenne aux sites de petites annonces : 48% contre 36% en moyenne régionale.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Montserrat" panose="00000500000000000000" pitchFamily="2" charset="0"/>
              </a:rPr>
              <a:t>Les chefs d'entreprise qui recherchent des alternants sollicitent en priorité les centres de formation d'apprentis et lycées professionnels (66 %)</a:t>
            </a:r>
            <a:r>
              <a:rPr kumimoji="0" lang="fr-FR" altLang="fr-FR" sz="1200" b="0" i="0" u="none" strike="noStrike" cap="none" normalizeH="0" baseline="0" dirty="0">
                <a:ln>
                  <a:noFill/>
                </a:ln>
                <a:solidFill>
                  <a:schemeClr val="tx1"/>
                </a:solidFill>
                <a:effectLst/>
                <a:latin typeface="Montserrat" panose="00000500000000000000" pitchFamily="2" charset="0"/>
              </a:rPr>
              <a:t>. Le bouche à oreille arrive en seconde position avec une part de 56 %. Les services de Pôle emploi, Mission locale et Apec et le recours à la Chambre de Métiers et de l’Artisanat apparaissent respectivement en 3</a:t>
            </a:r>
            <a:r>
              <a:rPr kumimoji="0" lang="fr-FR" altLang="fr-FR" sz="1200" b="0" i="0" u="none" strike="noStrike" cap="none" normalizeH="0" baseline="30000" dirty="0">
                <a:ln>
                  <a:noFill/>
                </a:ln>
                <a:solidFill>
                  <a:schemeClr val="tx1"/>
                </a:solidFill>
                <a:effectLst/>
                <a:latin typeface="Montserrat" panose="00000500000000000000" pitchFamily="2" charset="0"/>
              </a:rPr>
              <a:t>ème</a:t>
            </a:r>
            <a:r>
              <a:rPr kumimoji="0" lang="fr-FR" altLang="fr-FR" sz="1200" b="0" i="0" u="none" strike="noStrike" cap="none" normalizeH="0" baseline="0" dirty="0">
                <a:ln>
                  <a:noFill/>
                </a:ln>
                <a:solidFill>
                  <a:schemeClr val="tx1"/>
                </a:solidFill>
                <a:effectLst/>
                <a:latin typeface="Montserrat" panose="00000500000000000000" pitchFamily="2" charset="0"/>
              </a:rPr>
              <a:t> et 4</a:t>
            </a:r>
            <a:r>
              <a:rPr kumimoji="0" lang="fr-FR" altLang="fr-FR" sz="1200" b="0" i="0" u="none" strike="noStrike" cap="none" normalizeH="0" baseline="30000" dirty="0">
                <a:ln>
                  <a:noFill/>
                </a:ln>
                <a:solidFill>
                  <a:schemeClr val="tx1"/>
                </a:solidFill>
                <a:effectLst/>
                <a:latin typeface="Montserrat" panose="00000500000000000000" pitchFamily="2" charset="0"/>
              </a:rPr>
              <a:t>ème</a:t>
            </a:r>
            <a:r>
              <a:rPr kumimoji="0" lang="fr-FR" altLang="fr-FR" sz="1200" b="0" i="0" u="none" strike="noStrike" cap="none" normalizeH="0" baseline="0" dirty="0">
                <a:ln>
                  <a:noFill/>
                </a:ln>
                <a:solidFill>
                  <a:schemeClr val="tx1"/>
                </a:solidFill>
                <a:effectLst/>
                <a:latin typeface="Montserrat" panose="00000500000000000000" pitchFamily="2" charset="0"/>
              </a:rPr>
              <a:t>  position avec une part respective de 27 % et de 25 %.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Parmi ces quatre techniques de recrutement d’alternants le plus citées, le recours à l’organisme de formation est très prégnant dans l’Eure (+14 points) et le </a:t>
            </a:r>
            <a:r>
              <a:rPr lang="fr-FR" altLang="fr-FR" sz="1200" b="1" dirty="0">
                <a:latin typeface="Montserrat" panose="00000500000000000000" pitchFamily="2" charset="0"/>
              </a:rPr>
              <a:t>bâtiment est surreprésenté en ce qui concerne le bouche à oreille </a:t>
            </a:r>
            <a:r>
              <a:rPr lang="fr-FR" altLang="fr-FR" sz="1200" dirty="0">
                <a:latin typeface="Montserrat" panose="00000500000000000000" pitchFamily="2" charset="0"/>
              </a:rPr>
              <a:t>(</a:t>
            </a:r>
            <a:r>
              <a:rPr lang="fr-FR" altLang="fr-FR" sz="1200" b="1" dirty="0">
                <a:latin typeface="Montserrat" panose="00000500000000000000" pitchFamily="2" charset="0"/>
              </a:rPr>
              <a:t>+11 points</a:t>
            </a:r>
            <a:r>
              <a:rPr lang="fr-FR" altLang="fr-FR" sz="1200" dirty="0">
                <a:latin typeface="Montserrat" panose="00000500000000000000" pitchFamily="2" charset="0"/>
              </a:rPr>
              <a:t>). En ce qui concerne le </a:t>
            </a:r>
            <a:r>
              <a:rPr lang="fr-FR" altLang="fr-FR" sz="1200" b="1" dirty="0">
                <a:latin typeface="Montserrat" panose="00000500000000000000" pitchFamily="2" charset="0"/>
              </a:rPr>
              <a:t>recours aux services de la CMA</a:t>
            </a:r>
            <a:r>
              <a:rPr lang="fr-FR" altLang="fr-FR" sz="1200" dirty="0">
                <a:latin typeface="Montserrat" panose="00000500000000000000" pitchFamily="2" charset="0"/>
              </a:rPr>
              <a:t>, l’</a:t>
            </a:r>
            <a:r>
              <a:rPr lang="fr-FR" altLang="fr-FR" sz="1200" b="1" dirty="0">
                <a:latin typeface="Montserrat" panose="00000500000000000000" pitchFamily="2" charset="0"/>
              </a:rPr>
              <a:t>alimentation</a:t>
            </a:r>
            <a:r>
              <a:rPr lang="fr-FR" altLang="fr-FR" sz="1200" dirty="0">
                <a:latin typeface="Montserrat" panose="00000500000000000000" pitchFamily="2" charset="0"/>
              </a:rPr>
              <a:t>, les profils féminins et les plus de 55 ans sont surreprésentés avec un </a:t>
            </a:r>
            <a:r>
              <a:rPr lang="fr-FR" altLang="fr-FR" sz="1200" b="1" dirty="0">
                <a:latin typeface="Montserrat" panose="00000500000000000000" pitchFamily="2" charset="0"/>
              </a:rPr>
              <a:t>écart</a:t>
            </a:r>
            <a:r>
              <a:rPr lang="fr-FR" altLang="fr-FR" sz="1200" dirty="0">
                <a:latin typeface="Montserrat" panose="00000500000000000000" pitchFamily="2" charset="0"/>
              </a:rPr>
              <a:t> respectif de </a:t>
            </a:r>
            <a:r>
              <a:rPr lang="fr-FR" altLang="fr-FR" sz="1200" b="1" dirty="0">
                <a:latin typeface="Montserrat" panose="00000500000000000000" pitchFamily="2" charset="0"/>
              </a:rPr>
              <a:t>38 %</a:t>
            </a:r>
            <a:r>
              <a:rPr lang="fr-FR" altLang="fr-FR" sz="1200" dirty="0">
                <a:latin typeface="Montserrat" panose="00000500000000000000" pitchFamily="2" charset="0"/>
              </a:rPr>
              <a:t>, de 36 % et de 38 % contre 25 % en moyenne.</a:t>
            </a:r>
          </a:p>
        </p:txBody>
      </p:sp>
      <p:sp>
        <p:nvSpPr>
          <p:cNvPr id="6" name="ZoneTexte 5">
            <a:extLst>
              <a:ext uri="{FF2B5EF4-FFF2-40B4-BE49-F238E27FC236}">
                <a16:creationId xmlns:a16="http://schemas.microsoft.com/office/drawing/2014/main" id="{5DE13628-E641-CF37-0D3F-38222A3B4199}"/>
              </a:ext>
            </a:extLst>
          </p:cNvPr>
          <p:cNvSpPr txBox="1"/>
          <p:nvPr/>
        </p:nvSpPr>
        <p:spPr>
          <a:xfrm>
            <a:off x="6416402" y="1437822"/>
            <a:ext cx="5400600" cy="276999"/>
          </a:xfrm>
          <a:prstGeom prst="rect">
            <a:avLst/>
          </a:prstGeom>
          <a:solidFill>
            <a:srgbClr val="7030A0"/>
          </a:solidFill>
          <a:ln>
            <a:solidFill>
              <a:srgbClr val="7030A0"/>
            </a:solidFill>
          </a:ln>
        </p:spPr>
        <p:txBody>
          <a:bodyPr wrap="square" rtlCol="0">
            <a:spAutoFit/>
          </a:bodyPr>
          <a:lstStyle/>
          <a:p>
            <a:pPr algn="ctr"/>
            <a:r>
              <a:rPr lang="fr-FR" sz="1200" b="1" dirty="0">
                <a:solidFill>
                  <a:schemeClr val="bg1"/>
                </a:solidFill>
                <a:latin typeface="Montserrat" panose="00000500000000000000" pitchFamily="2" charset="0"/>
              </a:rPr>
              <a:t>66% des artisans utilisent le bouche à oreille et affichages divers</a:t>
            </a:r>
          </a:p>
        </p:txBody>
      </p:sp>
      <p:pic>
        <p:nvPicPr>
          <p:cNvPr id="11270" name="Picture 6">
            <a:extLst>
              <a:ext uri="{FF2B5EF4-FFF2-40B4-BE49-F238E27FC236}">
                <a16:creationId xmlns:a16="http://schemas.microsoft.com/office/drawing/2014/main" id="{76AA1CD7-CD07-6C3F-CB4B-B9DF4BA1B6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7" t="1569" r="1505" b="8080"/>
          <a:stretch/>
        </p:blipFill>
        <p:spPr bwMode="auto">
          <a:xfrm>
            <a:off x="178276" y="2063750"/>
            <a:ext cx="4618157"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extLst>
              <a:ext uri="{FF2B5EF4-FFF2-40B4-BE49-F238E27FC236}">
                <a16:creationId xmlns:a16="http://schemas.microsoft.com/office/drawing/2014/main" id="{994FD2C5-0263-8785-9CE1-6D2B9218C0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27" t="3884" r="1505" b="8143"/>
          <a:stretch/>
        </p:blipFill>
        <p:spPr bwMode="auto">
          <a:xfrm>
            <a:off x="178275" y="5015532"/>
            <a:ext cx="4618157"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493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7" name="Rectangle : avec coins rognés en diagonale 6">
            <a:extLst>
              <a:ext uri="{FF2B5EF4-FFF2-40B4-BE49-F238E27FC236}">
                <a16:creationId xmlns:a16="http://schemas.microsoft.com/office/drawing/2014/main" id="{C386340E-2DDA-CC71-C2CB-6584E2332F50}"/>
              </a:ext>
            </a:extLst>
          </p:cNvPr>
          <p:cNvSpPr/>
          <p:nvPr/>
        </p:nvSpPr>
        <p:spPr>
          <a:xfrm>
            <a:off x="295275" y="1198563"/>
            <a:ext cx="2869578" cy="432000"/>
          </a:xfrm>
          <a:prstGeom prst="snip2DiagRect">
            <a:avLst/>
          </a:prstGeom>
          <a:solidFill>
            <a:srgbClr val="B0D2D9"/>
          </a:solidFill>
          <a:ln>
            <a:solidFill>
              <a:srgbClr val="B0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solidFill>
                  <a:schemeClr val="bg1"/>
                </a:solidFill>
                <a:latin typeface="Montserrat" panose="00000500000000000000" pitchFamily="2" charset="0"/>
              </a:rPr>
              <a:t>Les difficultés actuelles</a:t>
            </a:r>
          </a:p>
        </p:txBody>
      </p:sp>
      <p:sp>
        <p:nvSpPr>
          <p:cNvPr id="8" name="ZoneTexte 7">
            <a:extLst>
              <a:ext uri="{FF2B5EF4-FFF2-40B4-BE49-F238E27FC236}">
                <a16:creationId xmlns:a16="http://schemas.microsoft.com/office/drawing/2014/main" id="{8FC52283-0071-C402-CC48-2B4BFC6AF7C2}"/>
              </a:ext>
            </a:extLst>
          </p:cNvPr>
          <p:cNvSpPr txBox="1"/>
          <p:nvPr/>
        </p:nvSpPr>
        <p:spPr>
          <a:xfrm>
            <a:off x="5178380" y="1847850"/>
            <a:ext cx="7610520" cy="3970318"/>
          </a:xfrm>
          <a:prstGeom prst="rect">
            <a:avLst/>
          </a:prstGeom>
          <a:noFill/>
        </p:spPr>
        <p:txBody>
          <a:bodyPr wrap="square" rtlCol="0">
            <a:spAutoFit/>
          </a:bodyPr>
          <a:lstStyle/>
          <a:p>
            <a:pPr algn="just"/>
            <a:r>
              <a:rPr lang="fr-FR" sz="1200" dirty="0">
                <a:latin typeface="Montserrat" panose="00000500000000000000" pitchFamily="2" charset="0"/>
              </a:rPr>
              <a:t>Dans ce contexte anxiogène et inflationnistes, les entreprises artisanales doivent faire face à des difficultés importantes, notamment : </a:t>
            </a:r>
          </a:p>
          <a:p>
            <a:pPr marL="742950" lvl="1" indent="-285750" algn="just">
              <a:buFont typeface="+mj-lt"/>
              <a:buAutoNum type="arabicPeriod"/>
            </a:pPr>
            <a:r>
              <a:rPr lang="fr-FR" sz="1200" b="1" dirty="0">
                <a:latin typeface="Montserrat" panose="00000500000000000000" pitchFamily="2" charset="0"/>
              </a:rPr>
              <a:t>La hausse des prix des matières premières et produits </a:t>
            </a:r>
            <a:r>
              <a:rPr lang="fr-FR" sz="1200" dirty="0">
                <a:latin typeface="Montserrat" panose="00000500000000000000" pitchFamily="2" charset="0"/>
              </a:rPr>
              <a:t>;</a:t>
            </a:r>
          </a:p>
          <a:p>
            <a:pPr marL="742950" lvl="1" indent="-285750" algn="just">
              <a:buFont typeface="+mj-lt"/>
              <a:buAutoNum type="arabicPeriod"/>
            </a:pPr>
            <a:r>
              <a:rPr lang="fr-FR" sz="1200" b="1" dirty="0">
                <a:latin typeface="Montserrat" panose="00000500000000000000" pitchFamily="2" charset="0"/>
              </a:rPr>
              <a:t>La hausse des prix du carburant </a:t>
            </a:r>
            <a:r>
              <a:rPr lang="fr-FR" sz="1200" dirty="0">
                <a:latin typeface="Montserrat" panose="00000500000000000000" pitchFamily="2" charset="0"/>
              </a:rPr>
              <a:t>;</a:t>
            </a:r>
          </a:p>
          <a:p>
            <a:pPr marL="742950" lvl="1" indent="-285750" algn="just">
              <a:buFont typeface="+mj-lt"/>
              <a:buAutoNum type="arabicPeriod"/>
            </a:pPr>
            <a:r>
              <a:rPr lang="fr-FR" sz="1200" dirty="0">
                <a:latin typeface="Montserrat" panose="00000500000000000000" pitchFamily="2" charset="0"/>
              </a:rPr>
              <a:t>La hausse des charges courantes ;</a:t>
            </a:r>
          </a:p>
          <a:p>
            <a:pPr marL="742950" lvl="1" indent="-285750" algn="just">
              <a:buFont typeface="+mj-lt"/>
              <a:buAutoNum type="arabicPeriod"/>
            </a:pPr>
            <a:r>
              <a:rPr lang="fr-FR" sz="1200" dirty="0">
                <a:latin typeface="Montserrat" panose="00000500000000000000" pitchFamily="2" charset="0"/>
              </a:rPr>
              <a:t>La hausse des prix de l’énergie.</a:t>
            </a:r>
          </a:p>
          <a:p>
            <a:pPr lvl="1" algn="just"/>
            <a:endParaRPr lang="fr-FR" sz="1200" dirty="0">
              <a:latin typeface="Montserrat" panose="00000500000000000000" pitchFamily="2" charset="0"/>
            </a:endParaRPr>
          </a:p>
          <a:p>
            <a:pPr marL="0" marR="0" lvl="1" algn="just" fontAlgn="base">
              <a:lnSpc>
                <a:spcPct val="100000"/>
              </a:lnSpc>
              <a:spcBef>
                <a:spcPct val="0"/>
              </a:spcBef>
              <a:spcAft>
                <a:spcPct val="0"/>
              </a:spcAft>
              <a:buClrTx/>
              <a:buSzTx/>
              <a:tabLst/>
            </a:pPr>
            <a:r>
              <a:rPr lang="fr-FR" altLang="fr-FR" sz="1200" dirty="0">
                <a:latin typeface="Montserrat" panose="00000500000000000000" pitchFamily="2" charset="0"/>
              </a:rPr>
              <a:t>Les spécificités sectorielles sont les plus intéressantes à analyser. </a:t>
            </a:r>
            <a:r>
              <a:rPr lang="fr-FR" altLang="fr-FR" sz="1200" b="1" dirty="0">
                <a:latin typeface="Montserrat" panose="00000500000000000000" pitchFamily="2" charset="0"/>
              </a:rPr>
              <a:t>Dans l’alimentation</a:t>
            </a:r>
            <a:r>
              <a:rPr lang="fr-FR" altLang="fr-FR" sz="1200" dirty="0">
                <a:latin typeface="Montserrat" panose="00000500000000000000" pitchFamily="2" charset="0"/>
              </a:rPr>
              <a:t>, tout d’abord, la proportion d’artisans ayant subi une hausse du prix des matières premières et plus importante qu’en moyenne (19 points de plus). Le secteur est également surreprésenté en ce qui concerne la hausse des charges courantes (+19 points) et la </a:t>
            </a:r>
            <a:r>
              <a:rPr lang="fr-FR" altLang="fr-FR" sz="1200" b="1" dirty="0">
                <a:latin typeface="Montserrat" panose="00000500000000000000" pitchFamily="2" charset="0"/>
              </a:rPr>
              <a:t>hausse du prix de l’énergie </a:t>
            </a:r>
            <a:r>
              <a:rPr lang="fr-FR" altLang="fr-FR" sz="1200" dirty="0">
                <a:latin typeface="Montserrat" panose="00000500000000000000" pitchFamily="2" charset="0"/>
              </a:rPr>
              <a:t>(</a:t>
            </a:r>
            <a:r>
              <a:rPr lang="fr-FR" altLang="fr-FR" sz="1200" b="1" dirty="0">
                <a:latin typeface="Montserrat" panose="00000500000000000000" pitchFamily="2" charset="0"/>
              </a:rPr>
              <a:t>+27 points</a:t>
            </a:r>
            <a:r>
              <a:rPr lang="fr-FR" altLang="fr-FR" sz="1200" dirty="0">
                <a:latin typeface="Montserrat" panose="00000500000000000000" pitchFamily="2" charset="0"/>
              </a:rPr>
              <a:t>).</a:t>
            </a:r>
          </a:p>
          <a:p>
            <a:pPr marL="0" marR="0" lvl="1" algn="just" fontAlgn="base">
              <a:lnSpc>
                <a:spcPct val="100000"/>
              </a:lnSpc>
              <a:spcBef>
                <a:spcPct val="0"/>
              </a:spcBef>
              <a:spcAft>
                <a:spcPct val="0"/>
              </a:spcAft>
              <a:buClrTx/>
              <a:buSzTx/>
              <a:tabLst/>
            </a:pPr>
            <a:endParaRPr lang="fr-FR" altLang="fr-FR" sz="1200" dirty="0">
              <a:latin typeface="Montserrat" panose="00000500000000000000" pitchFamily="2" charset="0"/>
            </a:endParaRPr>
          </a:p>
          <a:p>
            <a:pPr marL="0" marR="0" lvl="1" algn="just" fontAlgn="base">
              <a:lnSpc>
                <a:spcPct val="100000"/>
              </a:lnSpc>
              <a:spcBef>
                <a:spcPct val="0"/>
              </a:spcBef>
              <a:spcAft>
                <a:spcPct val="0"/>
              </a:spcAft>
              <a:buClrTx/>
              <a:buSzTx/>
              <a:tabLst/>
            </a:pPr>
            <a:r>
              <a:rPr lang="fr-FR" altLang="fr-FR" sz="1200" b="1" dirty="0">
                <a:latin typeface="Montserrat" panose="00000500000000000000" pitchFamily="2" charset="0"/>
              </a:rPr>
              <a:t>Le bâtiment </a:t>
            </a:r>
            <a:r>
              <a:rPr lang="fr-FR" altLang="fr-FR" sz="1200" dirty="0">
                <a:latin typeface="Montserrat" panose="00000500000000000000" pitchFamily="2" charset="0"/>
              </a:rPr>
              <a:t>de son côté est lui aussi surreprésenté en ce qui concerne la hausse du prix des matières premières (+11 points). Mais d’autres difficultés ressortent particulièrement, à savoir : les problèmes d’approvisionnements en matières premières et produits (+11 points) ; </a:t>
            </a:r>
            <a:r>
              <a:rPr lang="fr-FR" altLang="fr-FR" sz="1200" b="1" dirty="0">
                <a:latin typeface="Montserrat" panose="00000500000000000000" pitchFamily="2" charset="0"/>
              </a:rPr>
              <a:t>la hausse des prix du carburant</a:t>
            </a:r>
            <a:r>
              <a:rPr lang="fr-FR" altLang="fr-FR" sz="1200" dirty="0">
                <a:latin typeface="Montserrat" panose="00000500000000000000" pitchFamily="2" charset="0"/>
              </a:rPr>
              <a:t> (</a:t>
            </a:r>
            <a:r>
              <a:rPr lang="fr-FR" altLang="fr-FR" sz="1200" b="1" dirty="0">
                <a:latin typeface="Montserrat" panose="00000500000000000000" pitchFamily="2" charset="0"/>
              </a:rPr>
              <a:t>+14 points</a:t>
            </a:r>
            <a:r>
              <a:rPr lang="fr-FR" altLang="fr-FR" sz="1200" dirty="0">
                <a:latin typeface="Montserrat" panose="00000500000000000000" pitchFamily="2" charset="0"/>
              </a:rPr>
              <a:t>).</a:t>
            </a:r>
          </a:p>
          <a:p>
            <a:pPr marL="0" marR="0" lvl="1" algn="just" fontAlgn="base">
              <a:lnSpc>
                <a:spcPct val="100000"/>
              </a:lnSpc>
              <a:spcBef>
                <a:spcPct val="0"/>
              </a:spcBef>
              <a:spcAft>
                <a:spcPct val="0"/>
              </a:spcAft>
              <a:buClrTx/>
              <a:buSzTx/>
              <a:tabLst/>
            </a:pPr>
            <a:endParaRPr lang="fr-FR" altLang="fr-FR" sz="1200" dirty="0">
              <a:latin typeface="Montserrat" panose="00000500000000000000" pitchFamily="2" charset="0"/>
            </a:endParaRPr>
          </a:p>
          <a:p>
            <a:pPr marL="0" marR="0" lvl="1" algn="just" fontAlgn="base">
              <a:lnSpc>
                <a:spcPct val="100000"/>
              </a:lnSpc>
              <a:spcBef>
                <a:spcPct val="0"/>
              </a:spcBef>
              <a:spcAft>
                <a:spcPct val="0"/>
              </a:spcAft>
              <a:buClrTx/>
              <a:buSzTx/>
              <a:tabLst/>
            </a:pPr>
            <a:r>
              <a:rPr lang="fr-FR" altLang="fr-FR" sz="1200" dirty="0">
                <a:latin typeface="Montserrat" panose="00000500000000000000" pitchFamily="2" charset="0"/>
              </a:rPr>
              <a:t>Enfin dans les services, les questions du positionnement concurrentiel et de la relation avec les clients ressortent légèrement avec un écart respectif de 4 et 3 points et il n’y a pas de spécificités notables par rapport à la moyenne dans la production</a:t>
            </a:r>
          </a:p>
        </p:txBody>
      </p:sp>
      <p:sp>
        <p:nvSpPr>
          <p:cNvPr id="5" name="Rectangle 4">
            <a:extLst>
              <a:ext uri="{FF2B5EF4-FFF2-40B4-BE49-F238E27FC236}">
                <a16:creationId xmlns:a16="http://schemas.microsoft.com/office/drawing/2014/main" id="{14ECF461-6C50-12C9-4C66-26275E58F5F9}"/>
              </a:ext>
            </a:extLst>
          </p:cNvPr>
          <p:cNvSpPr/>
          <p:nvPr/>
        </p:nvSpPr>
        <p:spPr>
          <a:xfrm>
            <a:off x="-1" y="-6624"/>
            <a:ext cx="13104000" cy="936000"/>
          </a:xfrm>
          <a:prstGeom prst="rect">
            <a:avLst/>
          </a:prstGeom>
          <a:solidFill>
            <a:srgbClr val="B0D2D9"/>
          </a:solidFill>
          <a:ln>
            <a:solidFill>
              <a:srgbClr val="B0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ACTUALITE</a:t>
            </a:r>
          </a:p>
        </p:txBody>
      </p:sp>
      <p:pic>
        <p:nvPicPr>
          <p:cNvPr id="4" name="New picture"/>
          <p:cNvPicPr/>
          <p:nvPr/>
        </p:nvPicPr>
        <p:blipFill>
          <a:blip r:embed="rId2"/>
          <a:stretch>
            <a:fillRect/>
          </a:stretch>
        </p:blipFill>
        <p:spPr>
          <a:xfrm>
            <a:off x="42660" y="-6624"/>
            <a:ext cx="924054" cy="924054"/>
          </a:xfrm>
          <a:prstGeom prst="rect">
            <a:avLst/>
          </a:prstGeom>
        </p:spPr>
      </p:pic>
      <p:sp>
        <p:nvSpPr>
          <p:cNvPr id="6" name="ZoneTexte 5">
            <a:extLst>
              <a:ext uri="{FF2B5EF4-FFF2-40B4-BE49-F238E27FC236}">
                <a16:creationId xmlns:a16="http://schemas.microsoft.com/office/drawing/2014/main" id="{F09A6EE4-0081-41A1-4A5A-C0BBAAE1D907}"/>
              </a:ext>
            </a:extLst>
          </p:cNvPr>
          <p:cNvSpPr txBox="1"/>
          <p:nvPr/>
        </p:nvSpPr>
        <p:spPr>
          <a:xfrm>
            <a:off x="5898571" y="1414563"/>
            <a:ext cx="6430488" cy="276999"/>
          </a:xfrm>
          <a:prstGeom prst="rect">
            <a:avLst/>
          </a:prstGeom>
          <a:solidFill>
            <a:srgbClr val="B0D2D9"/>
          </a:solidFill>
          <a:ln>
            <a:solidFill>
              <a:srgbClr val="B0D2D9"/>
            </a:solidFill>
          </a:ln>
        </p:spPr>
        <p:txBody>
          <a:bodyPr wrap="square" rtlCol="0">
            <a:spAutoFit/>
          </a:bodyPr>
          <a:lstStyle/>
          <a:p>
            <a:pPr algn="ctr"/>
            <a:r>
              <a:rPr lang="fr-FR" sz="1200" b="1">
                <a:solidFill>
                  <a:schemeClr val="bg1"/>
                </a:solidFill>
                <a:latin typeface="Montserrat" panose="00000500000000000000" pitchFamily="2" charset="0"/>
              </a:rPr>
              <a:t>67% des artisans sont confrontés à la hausse des prix des matières premières </a:t>
            </a:r>
            <a:endParaRPr lang="fr-FR" sz="1200">
              <a:solidFill>
                <a:schemeClr val="bg1"/>
              </a:solidFill>
              <a:latin typeface="Montserrat" panose="00000500000000000000" pitchFamily="2" charset="0"/>
            </a:endParaRPr>
          </a:p>
        </p:txBody>
      </p:sp>
      <p:pic>
        <p:nvPicPr>
          <p:cNvPr id="12290" name="Picture 2">
            <a:extLst>
              <a:ext uri="{FF2B5EF4-FFF2-40B4-BE49-F238E27FC236}">
                <a16:creationId xmlns:a16="http://schemas.microsoft.com/office/drawing/2014/main" id="{A1FB220F-292B-E282-3CAC-1BF18E731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876645"/>
            <a:ext cx="4200525" cy="559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étudiée : </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l'échantillon : 1462 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redressement par 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Affichage des effectifs 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11" name="Rectangle : avec coins rognés en diagonale 10">
            <a:extLst>
              <a:ext uri="{FF2B5EF4-FFF2-40B4-BE49-F238E27FC236}">
                <a16:creationId xmlns:a16="http://schemas.microsoft.com/office/drawing/2014/main" id="{5E106EF7-A3AB-BBD8-445B-DF4E4C82078A}"/>
              </a:ext>
            </a:extLst>
          </p:cNvPr>
          <p:cNvSpPr/>
          <p:nvPr/>
        </p:nvSpPr>
        <p:spPr>
          <a:xfrm>
            <a:off x="295275" y="1198563"/>
            <a:ext cx="6949430" cy="432000"/>
          </a:xfrm>
          <a:prstGeom prst="snip2DiagRect">
            <a:avLst/>
          </a:prstGeom>
          <a:solidFill>
            <a:srgbClr val="B0D2D9"/>
          </a:solidFill>
          <a:ln>
            <a:solidFill>
              <a:srgbClr val="B0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solidFill>
                  <a:schemeClr val="bg1"/>
                </a:solidFill>
                <a:latin typeface="Montserrat" panose="00000500000000000000" pitchFamily="2" charset="0"/>
              </a:rPr>
              <a:t>Les mesures prévues par secteur artisanal et par département</a:t>
            </a:r>
          </a:p>
        </p:txBody>
      </p:sp>
      <p:sp>
        <p:nvSpPr>
          <p:cNvPr id="14" name="ZoneTexte 13">
            <a:extLst>
              <a:ext uri="{FF2B5EF4-FFF2-40B4-BE49-F238E27FC236}">
                <a16:creationId xmlns:a16="http://schemas.microsoft.com/office/drawing/2014/main" id="{55BBB729-3210-5248-9781-C9C696B17492}"/>
              </a:ext>
            </a:extLst>
          </p:cNvPr>
          <p:cNvSpPr txBox="1"/>
          <p:nvPr/>
        </p:nvSpPr>
        <p:spPr>
          <a:xfrm>
            <a:off x="5156200" y="2092815"/>
            <a:ext cx="7632701" cy="3970318"/>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Afin de maintenir leur activité, </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les entreprises artisanales répercutent tout d’abord la hausse des coûts de production sur leurs prix de vente (60 % des artisans)</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La diminution des déplacements et la mise en place de mesures de réduction des consommations énergétiques sont les deux mesures suivantes les plus citées (38 % et 32 %).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On notera que la cessation d’activité (vendre ou fermer) a été citée en 5</a:t>
            </a:r>
            <a:r>
              <a:rPr kumimoji="0" lang="fr-FR" altLang="fr-FR" sz="1200" b="0" i="0" u="none" strike="noStrike" cap="none" normalizeH="0" baseline="30000" dirty="0">
                <a:ln>
                  <a:noFill/>
                </a:ln>
                <a:solidFill>
                  <a:schemeClr val="tx1"/>
                </a:solidFill>
                <a:effectLst/>
                <a:latin typeface="Montserrat" panose="00000500000000000000" pitchFamily="2" charset="0"/>
                <a:ea typeface="+mn-ea"/>
                <a:cs typeface="+mn-cs"/>
              </a:rPr>
              <a:t>ème</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position par 20% des artisans.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Les artisans de l’alimentation sont surreprésentés sur la quasi-totalité des items</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Ils sont notamment surreprésentés en ce qui concerne la répercussion des couts de production sur les prix de vente (+13 points), la mise en place de </a:t>
            </a:r>
            <a:r>
              <a:rPr kumimoji="0" lang="fr-FR" altLang="fr-FR" sz="1200" b="1" i="0" u="none" strike="noStrike" cap="none" normalizeH="0" baseline="0" dirty="0">
                <a:ln>
                  <a:noFill/>
                </a:ln>
                <a:solidFill>
                  <a:schemeClr val="tx1"/>
                </a:solidFill>
                <a:effectLst/>
                <a:latin typeface="Montserrat" panose="00000500000000000000" pitchFamily="2" charset="0"/>
                <a:ea typeface="+mn-ea"/>
                <a:cs typeface="+mn-cs"/>
              </a:rPr>
              <a:t>mesures de sobriété énergétiques (+17 points</a:t>
            </a:r>
            <a:r>
              <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rPr>
              <a:t>) et la limitation de la production (+13 points).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Montserrat"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Dans le bâtiment, la diminution des déplacements et le renouvellement de la flotte de véhicules ressortent avec un écart respectif par rapport à la moyenne de 9 et 3 points.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Les artisans de la </a:t>
            </a:r>
            <a:r>
              <a:rPr lang="fr-FR" altLang="fr-FR" sz="1200" b="1" dirty="0">
                <a:latin typeface="Montserrat" panose="00000500000000000000" pitchFamily="2" charset="0"/>
              </a:rPr>
              <a:t>production</a:t>
            </a:r>
            <a:r>
              <a:rPr lang="fr-FR" altLang="fr-FR" sz="1200" dirty="0">
                <a:latin typeface="Montserrat" panose="00000500000000000000" pitchFamily="2" charset="0"/>
              </a:rPr>
              <a:t> sont davantage </a:t>
            </a:r>
            <a:r>
              <a:rPr lang="fr-FR" altLang="fr-FR" sz="1200" b="1" dirty="0">
                <a:latin typeface="Montserrat" panose="00000500000000000000" pitchFamily="2" charset="0"/>
              </a:rPr>
              <a:t>enclins à faire évoluer la gamme de produits / services (+21 points)</a:t>
            </a:r>
            <a:r>
              <a:rPr lang="fr-FR" altLang="fr-FR" sz="1200" dirty="0">
                <a:latin typeface="Montserrat" panose="00000500000000000000" pitchFamily="2" charset="0"/>
              </a:rPr>
              <a:t> et à la limiter la production (+6 points).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200" dirty="0">
                <a:latin typeface="Montserrat" panose="00000500000000000000" pitchFamily="2" charset="0"/>
              </a:rPr>
              <a:t>Enfin, dans les services, l’évolution de la gamme de produits / services est citée plus qu’en moyenne avec un écart de 5 points. </a:t>
            </a:r>
            <a:endParaRPr kumimoji="0" lang="fr-FR" altLang="fr-FR" sz="1200" b="0" i="0" u="none" strike="noStrike" cap="none" normalizeH="0" baseline="0" dirty="0">
              <a:ln>
                <a:noFill/>
              </a:ln>
              <a:solidFill>
                <a:schemeClr val="tx1"/>
              </a:solidFill>
              <a:effectLst/>
              <a:latin typeface="Montserrat" panose="00000500000000000000" pitchFamily="2" charset="0"/>
              <a:ea typeface="+mn-ea"/>
              <a:cs typeface="+mn-cs"/>
            </a:endParaRPr>
          </a:p>
        </p:txBody>
      </p:sp>
      <p:sp>
        <p:nvSpPr>
          <p:cNvPr id="5" name="Rectangle 4">
            <a:extLst>
              <a:ext uri="{FF2B5EF4-FFF2-40B4-BE49-F238E27FC236}">
                <a16:creationId xmlns:a16="http://schemas.microsoft.com/office/drawing/2014/main" id="{14ECF461-6C50-12C9-4C66-26275E58F5F9}"/>
              </a:ext>
            </a:extLst>
          </p:cNvPr>
          <p:cNvSpPr/>
          <p:nvPr/>
        </p:nvSpPr>
        <p:spPr>
          <a:xfrm>
            <a:off x="-1" y="0"/>
            <a:ext cx="13068000" cy="936000"/>
          </a:xfrm>
          <a:prstGeom prst="rect">
            <a:avLst/>
          </a:prstGeom>
          <a:solidFill>
            <a:srgbClr val="B0D2D9"/>
          </a:solidFill>
          <a:ln>
            <a:solidFill>
              <a:srgbClr val="B0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ACTUALITE</a:t>
            </a:r>
          </a:p>
        </p:txBody>
      </p:sp>
      <p:pic>
        <p:nvPicPr>
          <p:cNvPr id="4" name="New picture"/>
          <p:cNvPicPr/>
          <p:nvPr/>
        </p:nvPicPr>
        <p:blipFill>
          <a:blip r:embed="rId2"/>
          <a:stretch>
            <a:fillRect/>
          </a:stretch>
        </p:blipFill>
        <p:spPr>
          <a:xfrm>
            <a:off x="42660" y="-6624"/>
            <a:ext cx="924054" cy="924054"/>
          </a:xfrm>
          <a:prstGeom prst="rect">
            <a:avLst/>
          </a:prstGeom>
        </p:spPr>
      </p:pic>
      <p:sp>
        <p:nvSpPr>
          <p:cNvPr id="7" name="ZoneTexte 6">
            <a:extLst>
              <a:ext uri="{FF2B5EF4-FFF2-40B4-BE49-F238E27FC236}">
                <a16:creationId xmlns:a16="http://schemas.microsoft.com/office/drawing/2014/main" id="{081CD7C3-B0C1-968E-EBA1-8C462A24B0BB}"/>
              </a:ext>
            </a:extLst>
          </p:cNvPr>
          <p:cNvSpPr txBox="1"/>
          <p:nvPr/>
        </p:nvSpPr>
        <p:spPr>
          <a:xfrm>
            <a:off x="7892776" y="1301806"/>
            <a:ext cx="4248473" cy="461665"/>
          </a:xfrm>
          <a:prstGeom prst="rect">
            <a:avLst/>
          </a:prstGeom>
          <a:solidFill>
            <a:srgbClr val="B0D2D9"/>
          </a:solidFill>
          <a:ln>
            <a:solidFill>
              <a:srgbClr val="B0D2D9"/>
            </a:solidFill>
          </a:ln>
        </p:spPr>
        <p:txBody>
          <a:bodyPr wrap="square" rtlCol="0">
            <a:spAutoFit/>
          </a:bodyPr>
          <a:lstStyle/>
          <a:p>
            <a:pPr algn="ctr"/>
            <a:r>
              <a:rPr lang="fr-FR" sz="1200" b="1">
                <a:solidFill>
                  <a:schemeClr val="bg1"/>
                </a:solidFill>
                <a:latin typeface="Montserrat" panose="00000500000000000000" pitchFamily="2" charset="0"/>
              </a:rPr>
              <a:t>51% des artisans prévoient de répercuter les hausses de coûts sur les prix de vente</a:t>
            </a:r>
          </a:p>
        </p:txBody>
      </p:sp>
      <p:pic>
        <p:nvPicPr>
          <p:cNvPr id="13314" name="Picture 2">
            <a:extLst>
              <a:ext uri="{FF2B5EF4-FFF2-40B4-BE49-F238E27FC236}">
                <a16:creationId xmlns:a16="http://schemas.microsoft.com/office/drawing/2014/main" id="{921216C3-ABC6-FAC7-1621-EC57AB887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852532"/>
            <a:ext cx="4200525" cy="559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20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62A990-AD0B-F8E5-66E7-A74C0CE84BF4}"/>
              </a:ext>
            </a:extLst>
          </p:cNvPr>
          <p:cNvSpPr/>
          <p:nvPr/>
        </p:nvSpPr>
        <p:spPr>
          <a:xfrm>
            <a:off x="-36834" y="0"/>
            <a:ext cx="13073161" cy="924054"/>
          </a:xfrm>
          <a:prstGeom prst="rect">
            <a:avLst/>
          </a:prstGeom>
          <a:solidFill>
            <a:srgbClr val="0F3250"/>
          </a:solidFill>
          <a:ln>
            <a:solidFill>
              <a:srgbClr val="B0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CONCLUSION</a:t>
            </a:r>
          </a:p>
        </p:txBody>
      </p:sp>
      <p:sp>
        <p:nvSpPr>
          <p:cNvPr id="5" name="ZoneTexte 4">
            <a:extLst>
              <a:ext uri="{FF2B5EF4-FFF2-40B4-BE49-F238E27FC236}">
                <a16:creationId xmlns:a16="http://schemas.microsoft.com/office/drawing/2014/main" id="{69F65F69-AC4C-7634-659B-FCCAAFC069EC}"/>
              </a:ext>
            </a:extLst>
          </p:cNvPr>
          <p:cNvSpPr txBox="1"/>
          <p:nvPr/>
        </p:nvSpPr>
        <p:spPr>
          <a:xfrm>
            <a:off x="619969" y="1257980"/>
            <a:ext cx="11809312" cy="5354864"/>
          </a:xfrm>
          <a:prstGeom prst="rect">
            <a:avLst/>
          </a:prstGeom>
          <a:noFill/>
        </p:spPr>
        <p:txBody>
          <a:bodyPr wrap="square" rtlCol="0">
            <a:spAutoFit/>
          </a:bodyPr>
          <a:lstStyle/>
          <a:p>
            <a:pPr algn="just">
              <a:lnSpc>
                <a:spcPct val="150000"/>
              </a:lnSpc>
              <a:spcAft>
                <a:spcPts val="800"/>
              </a:spcAft>
            </a:pP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En conclusion, </a:t>
            </a:r>
            <a:r>
              <a:rPr lang="fr-FR" sz="1200" b="1" kern="100" dirty="0">
                <a:effectLst/>
                <a:latin typeface="Montserrat" panose="00000500000000000000" pitchFamily="2" charset="0"/>
                <a:ea typeface="Calibri" panose="020F0502020204030204" pitchFamily="34" charset="0"/>
                <a:cs typeface="Times New Roman" panose="02020603050405020304" pitchFamily="18" charset="0"/>
              </a:rPr>
              <a:t>l’activité économique s’est rétractée dans l’artisanat normand au cours du 2</a:t>
            </a:r>
            <a:r>
              <a:rPr lang="fr-FR" sz="1200" b="1" kern="100" baseline="30000" dirty="0">
                <a:effectLst/>
                <a:latin typeface="Montserrat" panose="00000500000000000000" pitchFamily="2" charset="0"/>
                <a:ea typeface="Calibri" panose="020F0502020204030204" pitchFamily="34" charset="0"/>
                <a:cs typeface="Times New Roman" panose="02020603050405020304" pitchFamily="18" charset="0"/>
              </a:rPr>
              <a:t>nd</a:t>
            </a:r>
            <a:r>
              <a:rPr lang="fr-FR" sz="1200" b="1" kern="100" dirty="0">
                <a:effectLst/>
                <a:latin typeface="Montserrat" panose="00000500000000000000" pitchFamily="2" charset="0"/>
                <a:ea typeface="Calibri" panose="020F0502020204030204" pitchFamily="34" charset="0"/>
                <a:cs typeface="Times New Roman" panose="02020603050405020304" pitchFamily="18" charset="0"/>
              </a:rPr>
              <a:t> semestre 2022</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avec une tendance à la baisse du chiffre d’affaires et du carnet de commandes pour une forte proportion des artisans interrogés (respectivement 42 % et 52 %). La lisibilité de ce-dernier est courte pour une majorité des artisans concernés : 71% ont une lisibilité qui ne dépasse pas les trois mois.</a:t>
            </a:r>
          </a:p>
          <a:p>
            <a:pPr algn="just">
              <a:lnSpc>
                <a:spcPct val="150000"/>
              </a:lnSpc>
              <a:spcAft>
                <a:spcPts val="800"/>
              </a:spcAft>
            </a:pP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Le secteur du bâtiment se démarque positivement néanmoins avec des résultats moins défavorables qu’en moyenne notamment au niveau de l’évolution du chiffre d’affaires et de la lisibilité du carnet de commande. Au contraire, la conjoncture économique semble critique dans la production où la moitié des artisans déclarent une baisse du chiffre d’affaires.</a:t>
            </a:r>
          </a:p>
          <a:p>
            <a:pPr algn="just">
              <a:lnSpc>
                <a:spcPct val="150000"/>
              </a:lnSpc>
              <a:spcAft>
                <a:spcPts val="800"/>
              </a:spcAft>
            </a:pP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Le </a:t>
            </a:r>
            <a:r>
              <a:rPr lang="fr-FR" sz="1200" b="1" kern="100" dirty="0">
                <a:effectLst/>
                <a:latin typeface="Montserrat" panose="00000500000000000000" pitchFamily="2" charset="0"/>
                <a:ea typeface="Calibri" panose="020F0502020204030204" pitchFamily="34" charset="0"/>
                <a:cs typeface="Times New Roman" panose="02020603050405020304" pitchFamily="18" charset="0"/>
              </a:rPr>
              <a:t>climat des affaires semblent particulièrement morose au sein de l’artisanat normand</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Avec un </a:t>
            </a:r>
            <a:r>
              <a:rPr lang="fr-FR" sz="1200" b="1" kern="100" dirty="0">
                <a:effectLst/>
                <a:latin typeface="Montserrat" panose="00000500000000000000" pitchFamily="2" charset="0"/>
                <a:ea typeface="Calibri" panose="020F0502020204030204" pitchFamily="34" charset="0"/>
                <a:cs typeface="Times New Roman" panose="02020603050405020304" pitchFamily="18" charset="0"/>
              </a:rPr>
              <a:t>score moyen de 3,5 sur 10</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c’est l’indicateur le plus bas</a:t>
            </a:r>
            <a:r>
              <a:rPr lang="fr-FR" sz="1200" kern="100" dirty="0">
                <a:latin typeface="Montserrat" panose="00000500000000000000" pitchFamily="2" charset="0"/>
                <a:ea typeface="Calibri" panose="020F0502020204030204" pitchFamily="34" charset="0"/>
                <a:cs typeface="Times New Roman" panose="02020603050405020304" pitchFamily="18" charset="0"/>
              </a:rPr>
              <a:t> </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63 % des dirigeants subissent une dégradation du climat des affaires dans leur secteur et seuls 10 % ont bénéficié d’une embellie. C’est dans l’</a:t>
            </a:r>
            <a:r>
              <a:rPr lang="fr-FR" sz="1200" b="1" kern="100" dirty="0">
                <a:effectLst/>
                <a:latin typeface="Montserrat" panose="00000500000000000000" pitchFamily="2" charset="0"/>
                <a:ea typeface="Calibri" panose="020F0502020204030204" pitchFamily="34" charset="0"/>
                <a:cs typeface="Times New Roman" panose="02020603050405020304" pitchFamily="18" charset="0"/>
              </a:rPr>
              <a:t>alimentation</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cette fois, que le contexte économique est le plus défavorable avec notamment une part d’artisans subissant une </a:t>
            </a:r>
            <a:r>
              <a:rPr lang="fr-FR" sz="1200" b="1" kern="100" dirty="0">
                <a:effectLst/>
                <a:latin typeface="Montserrat" panose="00000500000000000000" pitchFamily="2" charset="0"/>
                <a:ea typeface="Calibri" panose="020F0502020204030204" pitchFamily="34" charset="0"/>
                <a:cs typeface="Times New Roman" panose="02020603050405020304" pitchFamily="18" charset="0"/>
              </a:rPr>
              <a:t>détérioration du climat des affaires de 75 % </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Ce-dernier est particulièrement impacté par la hausse des matières premières, du prix de l’énergie et des charges courantes. </a:t>
            </a:r>
          </a:p>
          <a:p>
            <a:pPr algn="just">
              <a:lnSpc>
                <a:spcPct val="150000"/>
              </a:lnSpc>
              <a:spcAft>
                <a:spcPts val="800"/>
              </a:spcAft>
            </a:pP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Le niveau de trésorerie est préoccupant pour une petite majorité des artisans. Si l’indicateur est positif et se démarque une nouvelle fois favorablement dans le secteur du bâtiment, avec un score de 5,1 sur 10 il est dans le rouge dans l’alimentation et la production avec des scores respectifs de 4,3 sur 10 chacun. En ce qui concerne l’investissement, on constate que les secteurs qui investissent le plus, à savoir l’alimentation et la production sont ceux qui sont économiquement les plus en difficulté et inversement notamment dans le bâtiment. Res</a:t>
            </a:r>
            <a:r>
              <a:rPr lang="fr-FR" sz="1200" kern="100" dirty="0">
                <a:latin typeface="Montserrat" panose="00000500000000000000" pitchFamily="2" charset="0"/>
                <a:ea typeface="Calibri" panose="020F0502020204030204" pitchFamily="34" charset="0"/>
                <a:cs typeface="Times New Roman" panose="02020603050405020304" pitchFamily="18" charset="0"/>
              </a:rPr>
              <a:t>pectivement 23 % et 25 % des artisans investissent dans les deux premiers secteurs contre 18 % dans le bâtiment. </a:t>
            </a:r>
            <a:r>
              <a:rPr lang="fr-FR" sz="1200" b="1" kern="100" dirty="0">
                <a:latin typeface="Montserrat" panose="00000500000000000000" pitchFamily="2" charset="0"/>
                <a:ea typeface="Calibri" panose="020F0502020204030204" pitchFamily="34" charset="0"/>
                <a:cs typeface="Times New Roman" panose="02020603050405020304" pitchFamily="18" charset="0"/>
              </a:rPr>
              <a:t>La question des difficultés de financement des investissements est peu prégnante avec le score positif le plus important</a:t>
            </a:r>
            <a:r>
              <a:rPr lang="fr-FR" sz="1200" kern="100" dirty="0">
                <a:latin typeface="Montserrat" panose="00000500000000000000" pitchFamily="2" charset="0"/>
                <a:ea typeface="Calibri" panose="020F0502020204030204" pitchFamily="34" charset="0"/>
                <a:cs typeface="Times New Roman" panose="02020603050405020304" pitchFamily="18" charset="0"/>
              </a:rPr>
              <a:t> (5,7 sur 10). Au contraire du bâtiment, l</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e secteur de la production, peine à lever des fonds pour soutenir sa croissance et ses projets d'investissement.</a:t>
            </a:r>
            <a:endParaRPr lang="fr-FR" sz="1200" dirty="0">
              <a:latin typeface="Montserrat" panose="00000500000000000000" pitchFamily="2" charset="0"/>
            </a:endParaRPr>
          </a:p>
        </p:txBody>
      </p:sp>
    </p:spTree>
    <p:extLst>
      <p:ext uri="{BB962C8B-B14F-4D97-AF65-F5344CB8AC3E}">
        <p14:creationId xmlns:p14="http://schemas.microsoft.com/office/powerpoint/2010/main" val="192156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62A990-AD0B-F8E5-66E7-A74C0CE84BF4}"/>
              </a:ext>
            </a:extLst>
          </p:cNvPr>
          <p:cNvSpPr/>
          <p:nvPr/>
        </p:nvSpPr>
        <p:spPr>
          <a:xfrm>
            <a:off x="-36834" y="0"/>
            <a:ext cx="13073161" cy="924054"/>
          </a:xfrm>
          <a:prstGeom prst="rect">
            <a:avLst/>
          </a:prstGeom>
          <a:solidFill>
            <a:srgbClr val="0F3250"/>
          </a:solidFill>
          <a:ln>
            <a:solidFill>
              <a:srgbClr val="B0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CONCLUSION</a:t>
            </a:r>
          </a:p>
        </p:txBody>
      </p:sp>
      <p:sp>
        <p:nvSpPr>
          <p:cNvPr id="5" name="ZoneTexte 4">
            <a:extLst>
              <a:ext uri="{FF2B5EF4-FFF2-40B4-BE49-F238E27FC236}">
                <a16:creationId xmlns:a16="http://schemas.microsoft.com/office/drawing/2014/main" id="{69F65F69-AC4C-7634-659B-FCCAAFC069EC}"/>
              </a:ext>
            </a:extLst>
          </p:cNvPr>
          <p:cNvSpPr txBox="1"/>
          <p:nvPr/>
        </p:nvSpPr>
        <p:spPr>
          <a:xfrm>
            <a:off x="595090" y="1261693"/>
            <a:ext cx="11809312" cy="5457456"/>
          </a:xfrm>
          <a:prstGeom prst="rect">
            <a:avLst/>
          </a:prstGeom>
          <a:noFill/>
        </p:spPr>
        <p:txBody>
          <a:bodyPr wrap="square" rtlCol="0">
            <a:spAutoFit/>
          </a:bodyPr>
          <a:lstStyle/>
          <a:p>
            <a:pPr algn="just">
              <a:lnSpc>
                <a:spcPct val="150000"/>
              </a:lnSpc>
              <a:spcAft>
                <a:spcPts val="800"/>
              </a:spcAft>
            </a:pPr>
            <a:r>
              <a:rPr lang="fr-FR" sz="1200" b="1" kern="100" dirty="0">
                <a:latin typeface="Montserrat" panose="00000500000000000000" pitchFamily="2" charset="0"/>
                <a:ea typeface="Calibri" panose="020F0502020204030204" pitchFamily="34" charset="0"/>
                <a:cs typeface="Times New Roman" panose="02020603050405020304" pitchFamily="18" charset="0"/>
              </a:rPr>
              <a:t>Concernant l’emploi</a:t>
            </a:r>
            <a:r>
              <a:rPr lang="fr-FR" sz="1200" kern="100" dirty="0">
                <a:latin typeface="Montserrat" panose="00000500000000000000" pitchFamily="2" charset="0"/>
                <a:ea typeface="Calibri" panose="020F0502020204030204" pitchFamily="34" charset="0"/>
                <a:cs typeface="Times New Roman" panose="02020603050405020304" pitchFamily="18" charset="0"/>
              </a:rPr>
              <a:t>, le turn-over est généralement limité dans l’artisanat normand et se traduit au sein de cette enquête par une stabilité des effectifs salariés à hauteur de</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77% des artisans interrogés. Pour autant, le score est défavorable puisque </a:t>
            </a:r>
            <a:r>
              <a:rPr lang="fr-FR" sz="1200" b="1" kern="100" dirty="0">
                <a:effectLst/>
                <a:latin typeface="Montserrat" panose="00000500000000000000" pitchFamily="2" charset="0"/>
                <a:ea typeface="Calibri" panose="020F0502020204030204" pitchFamily="34" charset="0"/>
                <a:cs typeface="Times New Roman" panose="02020603050405020304" pitchFamily="18" charset="0"/>
              </a:rPr>
              <a:t>15% des artisans réduisent leurs effectifs et 7 % seulement les augmentent</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Le secteur de la production se démarque pour autant favorablement avec un score positif de 5,2 sur 10 qui est une nouvelle fois contre intuitif au regard de l’évolution du niveau d’activité.</a:t>
            </a:r>
          </a:p>
          <a:p>
            <a:pPr algn="just">
              <a:lnSpc>
                <a:spcPct val="150000"/>
              </a:lnSpc>
              <a:spcAft>
                <a:spcPts val="800"/>
              </a:spcAft>
            </a:pPr>
            <a:r>
              <a:rPr lang="fr-FR" sz="1200" kern="100" dirty="0">
                <a:latin typeface="Montserrat" panose="00000500000000000000" pitchFamily="2" charset="0"/>
                <a:ea typeface="Calibri" panose="020F0502020204030204" pitchFamily="34" charset="0"/>
                <a:cs typeface="Times New Roman" panose="02020603050405020304" pitchFamily="18" charset="0"/>
              </a:rPr>
              <a:t>En ce qui concerne l’alternance, le turn-over est un peu plus important que pour les salariés puisque la proportion d’artisans qui déclarent une stabilisation de leurs effectifs est de 68 %, soit 9 points de moins. En revanche, </a:t>
            </a:r>
            <a:r>
              <a:rPr lang="fr-FR" sz="1200" b="1" kern="100" dirty="0">
                <a:latin typeface="Montserrat" panose="00000500000000000000" pitchFamily="2" charset="0"/>
                <a:ea typeface="Calibri" panose="020F0502020204030204" pitchFamily="34" charset="0"/>
                <a:cs typeface="Times New Roman" panose="02020603050405020304" pitchFamily="18" charset="0"/>
              </a:rPr>
              <a:t>les effectifs alternants progressent</a:t>
            </a:r>
            <a:r>
              <a:rPr lang="fr-FR" sz="1200" kern="100" dirty="0">
                <a:latin typeface="Montserrat" panose="00000500000000000000" pitchFamily="2" charset="0"/>
                <a:ea typeface="Calibri" panose="020F0502020204030204" pitchFamily="34" charset="0"/>
                <a:cs typeface="Times New Roman" panose="02020603050405020304" pitchFamily="18" charset="0"/>
              </a:rPr>
              <a:t> puisque, indépendamment du nombre de personnes recrutées, la part des artisans recrutant des alternants est de 18 % et la part de ceux qui réduisent leurs effectifs alternants est de 13 %. Cette évolution à la hausse est notamment très marquée dans le bâtiment avec un score de 5,6 sur 10. Elle est au contraire défavorable dans les services avec un score limité à 4,7 sur 10.</a:t>
            </a:r>
          </a:p>
          <a:p>
            <a:pPr algn="just">
              <a:lnSpc>
                <a:spcPct val="150000"/>
              </a:lnSpc>
              <a:spcAft>
                <a:spcPts val="800"/>
              </a:spcAft>
            </a:pP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Des difficultés de recrutement transparaissent dans l’artisanat normand, en particulier</a:t>
            </a:r>
            <a:r>
              <a:rPr lang="fr-FR" sz="1200" kern="100" dirty="0">
                <a:latin typeface="Montserrat" panose="00000500000000000000" pitchFamily="2" charset="0"/>
                <a:ea typeface="Calibri" panose="020F0502020204030204" pitchFamily="34" charset="0"/>
                <a:cs typeface="Times New Roman" panose="02020603050405020304" pitchFamily="18" charset="0"/>
              </a:rPr>
              <a:t>, lorsqu’il s’agit de recruter des salariés. En effet, </a:t>
            </a:r>
            <a:r>
              <a:rPr lang="fr-FR" sz="1200" b="1" kern="100" dirty="0">
                <a:latin typeface="Montserrat" panose="00000500000000000000" pitchFamily="2" charset="0"/>
                <a:ea typeface="Calibri" panose="020F0502020204030204" pitchFamily="34" charset="0"/>
                <a:cs typeface="Times New Roman" panose="02020603050405020304" pitchFamily="18" charset="0"/>
              </a:rPr>
              <a:t>67 % des artisans interrogés éprouvent des difficultés à embaucher des salariés</a:t>
            </a:r>
            <a:r>
              <a:rPr lang="fr-FR" sz="1200" kern="100" dirty="0">
                <a:latin typeface="Montserrat" panose="00000500000000000000" pitchFamily="2" charset="0"/>
                <a:ea typeface="Calibri" panose="020F0502020204030204" pitchFamily="34" charset="0"/>
                <a:cs typeface="Times New Roman" panose="02020603050405020304" pitchFamily="18" charset="0"/>
              </a:rPr>
              <a:t>. Cette proportion reste élevée mais diminue de 17 % lorsque le recrutement concerne des alternants. Parmi les difficultés de recrutement de salariés mises en avant, le manque de candidats et le refus des contraintes du métiers (horaires décalés, extérieur…) ressortent avec une part respective de 25 % et de 19 %.</a:t>
            </a:r>
          </a:p>
          <a:p>
            <a:pPr algn="just">
              <a:lnSpc>
                <a:spcPct val="150000"/>
              </a:lnSpc>
              <a:spcAft>
                <a:spcPts val="800"/>
              </a:spcAft>
            </a:pPr>
            <a:r>
              <a:rPr lang="fr-FR" sz="1200" b="1" kern="100" dirty="0">
                <a:effectLst/>
                <a:latin typeface="Montserrat" panose="00000500000000000000" pitchFamily="2" charset="0"/>
                <a:ea typeface="Calibri" panose="020F0502020204030204" pitchFamily="34" charset="0"/>
                <a:cs typeface="Times New Roman" panose="02020603050405020304" pitchFamily="18" charset="0"/>
              </a:rPr>
              <a:t>Ce sont les secteurs de la production et du bâtiment qui peinent le plus à recruter des salariés (respectivement 77% et 71% contre 67% en moyenne)</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Dans la production, les difficultés évoquées sont plus homogènes et les questions d’orientation des jeunes en milieu scolaire et de manque d’expérience ressortent parmi les trois principales difficultés. Dans le bâtiment, le manque de formation et le manque d’expérience arrivent en 2</a:t>
            </a:r>
            <a:r>
              <a:rPr lang="fr-FR" sz="1200" kern="100" baseline="30000" dirty="0">
                <a:effectLst/>
                <a:latin typeface="Montserrat" panose="00000500000000000000" pitchFamily="2" charset="0"/>
                <a:ea typeface="Calibri" panose="020F0502020204030204" pitchFamily="34" charset="0"/>
                <a:cs typeface="Times New Roman" panose="02020603050405020304" pitchFamily="18" charset="0"/>
              </a:rPr>
              <a:t>nde</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et 3</a:t>
            </a:r>
            <a:r>
              <a:rPr lang="fr-FR" sz="1200" kern="100" baseline="30000" dirty="0">
                <a:effectLst/>
                <a:latin typeface="Montserrat" panose="00000500000000000000" pitchFamily="2" charset="0"/>
                <a:ea typeface="Calibri" panose="020F0502020204030204" pitchFamily="34" charset="0"/>
                <a:cs typeface="Times New Roman" panose="02020603050405020304" pitchFamily="18" charset="0"/>
              </a:rPr>
              <a:t>ème</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 position. </a:t>
            </a:r>
            <a:r>
              <a:rPr lang="fr-FR" sz="1200" kern="100" dirty="0">
                <a:latin typeface="Montserrat" panose="00000500000000000000" pitchFamily="2" charset="0"/>
                <a:ea typeface="Calibri" panose="020F0502020204030204" pitchFamily="34" charset="0"/>
                <a:cs typeface="Times New Roman" panose="02020603050405020304" pitchFamily="18" charset="0"/>
              </a:rPr>
              <a:t>On notera, en complément, que le refus des contraintes du métier est le premier motif de difficulté dans l’alimentation. Enfin, concernant </a:t>
            </a:r>
            <a:r>
              <a:rPr lang="fr-FR" sz="1200" kern="100" dirty="0">
                <a:effectLst/>
                <a:latin typeface="Montserrat" panose="00000500000000000000" pitchFamily="2" charset="0"/>
                <a:ea typeface="Calibri" panose="020F0502020204030204" pitchFamily="34" charset="0"/>
                <a:cs typeface="Times New Roman" panose="02020603050405020304" pitchFamily="18" charset="0"/>
              </a:rPr>
              <a:t>les alternants, les services se démarquent favorablement, puisqu’ils ne sont que 45 % à émettre des difficultés de recrutement. </a:t>
            </a:r>
          </a:p>
        </p:txBody>
      </p:sp>
    </p:spTree>
    <p:extLst>
      <p:ext uri="{BB962C8B-B14F-4D97-AF65-F5344CB8AC3E}">
        <p14:creationId xmlns:p14="http://schemas.microsoft.com/office/powerpoint/2010/main" val="21521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D48E431-2259-5A12-4B0D-40FF01F64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 y="-121650"/>
            <a:ext cx="13020675" cy="923925"/>
          </a:xfrm>
          <a:prstGeom prst="rect">
            <a:avLst/>
          </a:prstGeom>
          <a:noFill/>
          <a:extLst>
            <a:ext uri="{909E8E84-426E-40DD-AFC4-6F175D3DCCD1}">
              <a14:hiddenFill xmlns:a14="http://schemas.microsoft.com/office/drawing/2010/main">
                <a:solidFill>
                  <a:srgbClr val="FFFFFF"/>
                </a:solidFill>
              </a14:hiddenFill>
            </a:ext>
          </a:extLst>
        </p:spPr>
      </p:pic>
      <p:pic>
        <p:nvPicPr>
          <p:cNvPr id="7" name="New picture" descr="Une image contenant texte, signe&#10;&#10;Description générée automatiquement">
            <a:extLst>
              <a:ext uri="{FF2B5EF4-FFF2-40B4-BE49-F238E27FC236}">
                <a16:creationId xmlns:a16="http://schemas.microsoft.com/office/drawing/2014/main" id="{2C138F9F-78C6-FBCF-7BF1-26CE93488F09}"/>
              </a:ext>
            </a:extLst>
          </p:cNvPr>
          <p:cNvPicPr/>
          <p:nvPr/>
        </p:nvPicPr>
        <p:blipFill>
          <a:blip r:embed="rId3"/>
          <a:stretch>
            <a:fillRect/>
          </a:stretch>
        </p:blipFill>
        <p:spPr>
          <a:xfrm>
            <a:off x="30626" y="26663"/>
            <a:ext cx="790685" cy="838317"/>
          </a:xfrm>
          <a:prstGeom prst="rect">
            <a:avLst/>
          </a:prstGeom>
        </p:spPr>
      </p:pic>
      <p:pic>
        <p:nvPicPr>
          <p:cNvPr id="2052" name="Picture 4">
            <a:extLst>
              <a:ext uri="{FF2B5EF4-FFF2-40B4-BE49-F238E27FC236}">
                <a16:creationId xmlns:a16="http://schemas.microsoft.com/office/drawing/2014/main" id="{3C34FDB9-4AB1-C026-8EC4-F181ECF20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 y="1104500"/>
            <a:ext cx="5429250" cy="5762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2139EE9-CF59-9698-B414-4EC8C47EDF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7199" y="1141329"/>
            <a:ext cx="26193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31D9C2A-4F49-AB4F-A83C-EEF07B5EA6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78"/>
          <a:stretch/>
        </p:blipFill>
        <p:spPr bwMode="auto">
          <a:xfrm>
            <a:off x="9536237" y="1327504"/>
            <a:ext cx="3252663" cy="16668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F0B095F7-B482-6392-6F29-E9F52D081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7199" y="3329899"/>
            <a:ext cx="311467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8B5F7A9-D63B-42F3-0FEA-801D1BE12C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9613" y="3329900"/>
            <a:ext cx="309562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1C4D07FF-4660-5251-D5DD-65B4761E1B1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26" t="1242" r="626" b="6744"/>
          <a:stretch/>
        </p:blipFill>
        <p:spPr bwMode="auto">
          <a:xfrm>
            <a:off x="5660529" y="6498071"/>
            <a:ext cx="6968700" cy="80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66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8EA4BC-15C8-B641-122F-D136E11F56FA}"/>
              </a:ext>
            </a:extLst>
          </p:cNvPr>
          <p:cNvSpPr/>
          <p:nvPr/>
        </p:nvSpPr>
        <p:spPr>
          <a:xfrm rot="16200000">
            <a:off x="-1464059" y="5418317"/>
            <a:ext cx="3932337" cy="966527"/>
          </a:xfrm>
          <a:prstGeom prst="rect">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ontserrat" panose="00000500000000000000" pitchFamily="2" charset="0"/>
              </a:rPr>
              <a:t>ACTIVITE</a:t>
            </a:r>
          </a:p>
        </p:txBody>
      </p:sp>
      <p:sp>
        <p:nvSpPr>
          <p:cNvPr id="5" name="Rectangle 4">
            <a:extLst>
              <a:ext uri="{FF2B5EF4-FFF2-40B4-BE49-F238E27FC236}">
                <a16:creationId xmlns:a16="http://schemas.microsoft.com/office/drawing/2014/main" id="{AC3843CC-BB9D-0CF7-A8D5-1E14836420C5}"/>
              </a:ext>
            </a:extLst>
          </p:cNvPr>
          <p:cNvSpPr/>
          <p:nvPr/>
        </p:nvSpPr>
        <p:spPr>
          <a:xfrm rot="16200000">
            <a:off x="3380174" y="1489055"/>
            <a:ext cx="3932337" cy="966527"/>
          </a:xfrm>
          <a:prstGeom prst="rect">
            <a:avLst/>
          </a:prstGeom>
          <a:solidFill>
            <a:srgbClr val="A8131D"/>
          </a:solidFill>
          <a:ln>
            <a:solidFill>
              <a:srgbClr val="A81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ontserrat" panose="00000500000000000000" pitchFamily="2" charset="0"/>
              </a:rPr>
              <a:t>TRESORERIE</a:t>
            </a:r>
          </a:p>
        </p:txBody>
      </p:sp>
      <p:sp>
        <p:nvSpPr>
          <p:cNvPr id="6" name="Rectangle 5">
            <a:extLst>
              <a:ext uri="{FF2B5EF4-FFF2-40B4-BE49-F238E27FC236}">
                <a16:creationId xmlns:a16="http://schemas.microsoft.com/office/drawing/2014/main" id="{59516570-285D-12E3-7422-552475EC4817}"/>
              </a:ext>
            </a:extLst>
          </p:cNvPr>
          <p:cNvSpPr/>
          <p:nvPr/>
        </p:nvSpPr>
        <p:spPr>
          <a:xfrm rot="16200000">
            <a:off x="7563601" y="1479972"/>
            <a:ext cx="3932337" cy="96652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ontserrat" panose="00000500000000000000" pitchFamily="2" charset="0"/>
              </a:rPr>
              <a:t>EMPLOI</a:t>
            </a:r>
          </a:p>
        </p:txBody>
      </p:sp>
      <p:sp>
        <p:nvSpPr>
          <p:cNvPr id="7" name="Rectangle 6">
            <a:extLst>
              <a:ext uri="{FF2B5EF4-FFF2-40B4-BE49-F238E27FC236}">
                <a16:creationId xmlns:a16="http://schemas.microsoft.com/office/drawing/2014/main" id="{4F5F9D89-3D61-0311-8728-D5F2EA00EF1E}"/>
              </a:ext>
            </a:extLst>
          </p:cNvPr>
          <p:cNvSpPr/>
          <p:nvPr/>
        </p:nvSpPr>
        <p:spPr>
          <a:xfrm rot="16200000">
            <a:off x="3380174" y="5423275"/>
            <a:ext cx="3932337" cy="966527"/>
          </a:xfrm>
          <a:prstGeom prst="rect">
            <a:avLst/>
          </a:prstGeom>
          <a:solidFill>
            <a:srgbClr val="008656"/>
          </a:solidFill>
          <a:ln>
            <a:solidFill>
              <a:srgbClr val="008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ontserrat" panose="00000500000000000000" pitchFamily="2" charset="0"/>
              </a:rPr>
              <a:t>INVESTISSEMENT</a:t>
            </a:r>
          </a:p>
        </p:txBody>
      </p:sp>
      <p:sp>
        <p:nvSpPr>
          <p:cNvPr id="8" name="Rectangle 7">
            <a:extLst>
              <a:ext uri="{FF2B5EF4-FFF2-40B4-BE49-F238E27FC236}">
                <a16:creationId xmlns:a16="http://schemas.microsoft.com/office/drawing/2014/main" id="{B6C6F2D3-87EC-79FF-3000-AA2C4CFF173D}"/>
              </a:ext>
            </a:extLst>
          </p:cNvPr>
          <p:cNvSpPr/>
          <p:nvPr/>
        </p:nvSpPr>
        <p:spPr>
          <a:xfrm rot="16200000">
            <a:off x="7563601" y="5398154"/>
            <a:ext cx="3932337" cy="966527"/>
          </a:xfrm>
          <a:prstGeom prst="rect">
            <a:avLst/>
          </a:prstGeom>
          <a:solidFill>
            <a:srgbClr val="B0D2D9"/>
          </a:solidFill>
          <a:ln>
            <a:solidFill>
              <a:srgbClr val="B0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ontserrat" panose="00000500000000000000" pitchFamily="2" charset="0"/>
              </a:rPr>
              <a:t>ACTUALITE</a:t>
            </a:r>
          </a:p>
        </p:txBody>
      </p:sp>
      <p:pic>
        <p:nvPicPr>
          <p:cNvPr id="10" name="Graphique 9" descr="Usine avec un remplissage uni">
            <a:extLst>
              <a:ext uri="{FF2B5EF4-FFF2-40B4-BE49-F238E27FC236}">
                <a16:creationId xmlns:a16="http://schemas.microsoft.com/office/drawing/2014/main" id="{5035846B-FA5D-C973-3DB1-3578441C3C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7629" y="3865513"/>
            <a:ext cx="914400" cy="914400"/>
          </a:xfrm>
          <a:prstGeom prst="rect">
            <a:avLst/>
          </a:prstGeom>
        </p:spPr>
      </p:pic>
      <p:sp>
        <p:nvSpPr>
          <p:cNvPr id="11" name="ZoneTexte 10">
            <a:extLst>
              <a:ext uri="{FF2B5EF4-FFF2-40B4-BE49-F238E27FC236}">
                <a16:creationId xmlns:a16="http://schemas.microsoft.com/office/drawing/2014/main" id="{2DD3594F-16EB-5DD9-388F-85AFC7DCD95E}"/>
              </a:ext>
            </a:extLst>
          </p:cNvPr>
          <p:cNvSpPr txBox="1"/>
          <p:nvPr/>
        </p:nvSpPr>
        <p:spPr>
          <a:xfrm>
            <a:off x="1077373" y="5242936"/>
            <a:ext cx="3456384" cy="1538883"/>
          </a:xfrm>
          <a:prstGeom prst="rect">
            <a:avLst/>
          </a:prstGeom>
          <a:noFill/>
        </p:spPr>
        <p:txBody>
          <a:bodyPr wrap="square" rtlCol="0">
            <a:spAutoFit/>
          </a:bodyPr>
          <a:lstStyle/>
          <a:p>
            <a:r>
              <a:rPr lang="fr-FR" sz="1400" b="1">
                <a:solidFill>
                  <a:srgbClr val="E8B400"/>
                </a:solidFill>
                <a:latin typeface="Montserrat" panose="00000500000000000000" pitchFamily="2" charset="0"/>
              </a:rPr>
              <a:t>16 %</a:t>
            </a:r>
          </a:p>
          <a:p>
            <a:r>
              <a:rPr lang="fr-FR" sz="1400">
                <a:latin typeface="Montserrat" panose="00000500000000000000" pitchFamily="2" charset="0"/>
              </a:rPr>
              <a:t>Des artisans estiment que leur activité va croître au cours du prochain semestre.</a:t>
            </a:r>
          </a:p>
          <a:p>
            <a:r>
              <a:rPr lang="fr-FR" sz="1200" b="1">
                <a:solidFill>
                  <a:srgbClr val="E8B400"/>
                </a:solidFill>
                <a:latin typeface="Montserrat" panose="00000500000000000000" pitchFamily="2" charset="0"/>
              </a:rPr>
              <a:t>43 % </a:t>
            </a:r>
            <a:r>
              <a:rPr lang="fr-FR" sz="1200">
                <a:latin typeface="Montserrat" panose="00000500000000000000" pitchFamily="2" charset="0"/>
              </a:rPr>
              <a:t>pensent qu’elle sera stable</a:t>
            </a:r>
          </a:p>
          <a:p>
            <a:r>
              <a:rPr lang="fr-FR" sz="1200" b="1">
                <a:solidFill>
                  <a:srgbClr val="E8B400"/>
                </a:solidFill>
                <a:latin typeface="Montserrat" panose="00000500000000000000" pitchFamily="2" charset="0"/>
              </a:rPr>
              <a:t>42 % </a:t>
            </a:r>
            <a:r>
              <a:rPr lang="fr-FR" sz="1200">
                <a:latin typeface="Montserrat" panose="00000500000000000000" pitchFamily="2" charset="0"/>
              </a:rPr>
              <a:t>anticipent une baisse</a:t>
            </a:r>
          </a:p>
          <a:p>
            <a:pPr algn="l"/>
            <a:endParaRPr lang="fr-FR" sz="1400">
              <a:latin typeface="Montserrat" panose="00000500000000000000" pitchFamily="2" charset="0"/>
            </a:endParaRPr>
          </a:p>
        </p:txBody>
      </p:sp>
      <p:pic>
        <p:nvPicPr>
          <p:cNvPr id="13" name="Graphique 12" descr="Employée de bureau avec un remplissage uni">
            <a:extLst>
              <a:ext uri="{FF2B5EF4-FFF2-40B4-BE49-F238E27FC236}">
                <a16:creationId xmlns:a16="http://schemas.microsoft.com/office/drawing/2014/main" id="{C93F7B6E-0B8D-0442-C43E-A6DA980485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53" y="185012"/>
            <a:ext cx="914400" cy="914400"/>
          </a:xfrm>
          <a:prstGeom prst="rect">
            <a:avLst/>
          </a:prstGeom>
        </p:spPr>
      </p:pic>
      <p:pic>
        <p:nvPicPr>
          <p:cNvPr id="15" name="Graphique 14" descr="Employé de bureau avec un remplissage uni">
            <a:extLst>
              <a:ext uri="{FF2B5EF4-FFF2-40B4-BE49-F238E27FC236}">
                <a16:creationId xmlns:a16="http://schemas.microsoft.com/office/drawing/2014/main" id="{9AF91824-D17F-C376-1931-DB514CE8A2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647" y="335012"/>
            <a:ext cx="914400" cy="914400"/>
          </a:xfrm>
          <a:prstGeom prst="rect">
            <a:avLst/>
          </a:prstGeom>
        </p:spPr>
      </p:pic>
      <p:sp>
        <p:nvSpPr>
          <p:cNvPr id="16" name="ZoneTexte 15">
            <a:extLst>
              <a:ext uri="{FF2B5EF4-FFF2-40B4-BE49-F238E27FC236}">
                <a16:creationId xmlns:a16="http://schemas.microsoft.com/office/drawing/2014/main" id="{2F7C9361-B931-F2E9-DDB3-31F3A0A1439A}"/>
              </a:ext>
            </a:extLst>
          </p:cNvPr>
          <p:cNvSpPr txBox="1"/>
          <p:nvPr/>
        </p:nvSpPr>
        <p:spPr>
          <a:xfrm>
            <a:off x="1196032" y="479028"/>
            <a:ext cx="3096975" cy="584775"/>
          </a:xfrm>
          <a:prstGeom prst="rect">
            <a:avLst/>
          </a:prstGeom>
          <a:noFill/>
        </p:spPr>
        <p:txBody>
          <a:bodyPr wrap="square" rtlCol="0">
            <a:spAutoFit/>
          </a:bodyPr>
          <a:lstStyle/>
          <a:p>
            <a:pPr algn="l"/>
            <a:r>
              <a:rPr lang="fr-FR" b="1">
                <a:solidFill>
                  <a:srgbClr val="C00000"/>
                </a:solidFill>
                <a:latin typeface="Montserrat" panose="00000500000000000000" pitchFamily="2" charset="0"/>
              </a:rPr>
              <a:t>1 462 </a:t>
            </a:r>
            <a:r>
              <a:rPr lang="fr-FR" sz="1400" b="1">
                <a:solidFill>
                  <a:srgbClr val="C00000"/>
                </a:solidFill>
                <a:latin typeface="Montserrat" panose="00000500000000000000" pitchFamily="2" charset="0"/>
              </a:rPr>
              <a:t>artisans ont répondu à l’enquête de conjoncture</a:t>
            </a:r>
          </a:p>
        </p:txBody>
      </p:sp>
      <p:grpSp>
        <p:nvGrpSpPr>
          <p:cNvPr id="35" name="Groupe 34">
            <a:extLst>
              <a:ext uri="{FF2B5EF4-FFF2-40B4-BE49-F238E27FC236}">
                <a16:creationId xmlns:a16="http://schemas.microsoft.com/office/drawing/2014/main" id="{6DBDA930-2617-B2AC-FAA9-6B024EEC5418}"/>
              </a:ext>
            </a:extLst>
          </p:cNvPr>
          <p:cNvGrpSpPr/>
          <p:nvPr/>
        </p:nvGrpSpPr>
        <p:grpSpPr>
          <a:xfrm>
            <a:off x="102016" y="1388171"/>
            <a:ext cx="737128" cy="753852"/>
            <a:chOff x="1395009" y="2317464"/>
            <a:chExt cx="1166877" cy="1152128"/>
          </a:xfrm>
        </p:grpSpPr>
        <p:pic>
          <p:nvPicPr>
            <p:cNvPr id="22" name="Graphique 21" descr="Pomme avec un remplissage uni">
              <a:extLst>
                <a:ext uri="{FF2B5EF4-FFF2-40B4-BE49-F238E27FC236}">
                  <a16:creationId xmlns:a16="http://schemas.microsoft.com/office/drawing/2014/main" id="{50855E3C-C0CB-B8D1-B867-9D3C8B2095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5009" y="2317464"/>
              <a:ext cx="914400" cy="914400"/>
            </a:xfrm>
            <a:prstGeom prst="rect">
              <a:avLst/>
            </a:prstGeom>
          </p:spPr>
        </p:pic>
        <p:pic>
          <p:nvPicPr>
            <p:cNvPr id="24" name="Graphique 23" descr="Baguette avec un remplissage uni">
              <a:extLst>
                <a:ext uri="{FF2B5EF4-FFF2-40B4-BE49-F238E27FC236}">
                  <a16:creationId xmlns:a16="http://schemas.microsoft.com/office/drawing/2014/main" id="{996B37CF-4227-B17F-388C-CB1F7D8D35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47486" y="2555192"/>
              <a:ext cx="914400" cy="914400"/>
            </a:xfrm>
            <a:prstGeom prst="rect">
              <a:avLst/>
            </a:prstGeom>
          </p:spPr>
        </p:pic>
      </p:grpSp>
      <p:pic>
        <p:nvPicPr>
          <p:cNvPr id="26" name="Graphique 25" descr="Outils avec un remplissage uni">
            <a:extLst>
              <a:ext uri="{FF2B5EF4-FFF2-40B4-BE49-F238E27FC236}">
                <a16:creationId xmlns:a16="http://schemas.microsoft.com/office/drawing/2014/main" id="{CB8B80DB-D66B-D46E-A8F3-B89319FF2DA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24833" y="2705323"/>
            <a:ext cx="582048" cy="582048"/>
          </a:xfrm>
          <a:prstGeom prst="rect">
            <a:avLst/>
          </a:prstGeom>
        </p:spPr>
      </p:pic>
      <p:grpSp>
        <p:nvGrpSpPr>
          <p:cNvPr id="36" name="Groupe 35">
            <a:extLst>
              <a:ext uri="{FF2B5EF4-FFF2-40B4-BE49-F238E27FC236}">
                <a16:creationId xmlns:a16="http://schemas.microsoft.com/office/drawing/2014/main" id="{17C8661F-2AA3-240B-5473-FB940ACC347F}"/>
              </a:ext>
            </a:extLst>
          </p:cNvPr>
          <p:cNvGrpSpPr/>
          <p:nvPr/>
        </p:nvGrpSpPr>
        <p:grpSpPr>
          <a:xfrm>
            <a:off x="44912" y="2653399"/>
            <a:ext cx="729869" cy="709740"/>
            <a:chOff x="1618292" y="2146576"/>
            <a:chExt cx="914400" cy="914400"/>
          </a:xfrm>
        </p:grpSpPr>
        <p:pic>
          <p:nvPicPr>
            <p:cNvPr id="28" name="Graphique 27" descr="Engrenages avec un remplissage uni">
              <a:extLst>
                <a:ext uri="{FF2B5EF4-FFF2-40B4-BE49-F238E27FC236}">
                  <a16:creationId xmlns:a16="http://schemas.microsoft.com/office/drawing/2014/main" id="{6CB321E1-3F9F-DBF2-9561-897C181E013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611281">
              <a:off x="1618292" y="2146576"/>
              <a:ext cx="914400" cy="914400"/>
            </a:xfrm>
            <a:prstGeom prst="rect">
              <a:avLst/>
            </a:prstGeom>
          </p:spPr>
        </p:pic>
        <p:pic>
          <p:nvPicPr>
            <p:cNvPr id="30" name="Graphique 29" descr="Engrenages contour">
              <a:extLst>
                <a:ext uri="{FF2B5EF4-FFF2-40B4-BE49-F238E27FC236}">
                  <a16:creationId xmlns:a16="http://schemas.microsoft.com/office/drawing/2014/main" id="{2772A6F1-AF99-4778-6400-E35394D14AF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87460" y="2315744"/>
              <a:ext cx="576064" cy="576064"/>
            </a:xfrm>
            <a:prstGeom prst="rect">
              <a:avLst/>
            </a:prstGeom>
          </p:spPr>
        </p:pic>
      </p:grpSp>
      <p:grpSp>
        <p:nvGrpSpPr>
          <p:cNvPr id="37" name="Groupe 36">
            <a:extLst>
              <a:ext uri="{FF2B5EF4-FFF2-40B4-BE49-F238E27FC236}">
                <a16:creationId xmlns:a16="http://schemas.microsoft.com/office/drawing/2014/main" id="{CE62DFC3-F64C-1E4D-63A8-9829356EB9F4}"/>
              </a:ext>
            </a:extLst>
          </p:cNvPr>
          <p:cNvGrpSpPr/>
          <p:nvPr/>
        </p:nvGrpSpPr>
        <p:grpSpPr>
          <a:xfrm>
            <a:off x="2523660" y="1401819"/>
            <a:ext cx="673224" cy="703548"/>
            <a:chOff x="6067425" y="3191974"/>
            <a:chExt cx="942188" cy="1200638"/>
          </a:xfrm>
        </p:grpSpPr>
        <p:pic>
          <p:nvPicPr>
            <p:cNvPr id="32" name="Graphique 31" descr="Mur de briques en construction avec un remplissage uni">
              <a:extLst>
                <a:ext uri="{FF2B5EF4-FFF2-40B4-BE49-F238E27FC236}">
                  <a16:creationId xmlns:a16="http://schemas.microsoft.com/office/drawing/2014/main" id="{2BAB6A8F-478B-1F13-882E-65F5BB8EBC5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67425" y="3478212"/>
              <a:ext cx="914400" cy="914400"/>
            </a:xfrm>
            <a:prstGeom prst="rect">
              <a:avLst/>
            </a:prstGeom>
          </p:spPr>
        </p:pic>
        <p:pic>
          <p:nvPicPr>
            <p:cNvPr id="34" name="Graphique 33" descr="Cigogne avec un remplissage uni">
              <a:extLst>
                <a:ext uri="{FF2B5EF4-FFF2-40B4-BE49-F238E27FC236}">
                  <a16:creationId xmlns:a16="http://schemas.microsoft.com/office/drawing/2014/main" id="{C59EBA6E-EB70-B328-2FA1-3EDA43A5C81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095213" y="3191974"/>
              <a:ext cx="914400" cy="914400"/>
            </a:xfrm>
            <a:prstGeom prst="rect">
              <a:avLst/>
            </a:prstGeom>
          </p:spPr>
        </p:pic>
      </p:grpSp>
      <p:sp>
        <p:nvSpPr>
          <p:cNvPr id="38" name="ZoneTexte 37">
            <a:extLst>
              <a:ext uri="{FF2B5EF4-FFF2-40B4-BE49-F238E27FC236}">
                <a16:creationId xmlns:a16="http://schemas.microsoft.com/office/drawing/2014/main" id="{E2908FA1-1760-E19D-B0BF-ACB5B3FFD6B3}"/>
              </a:ext>
            </a:extLst>
          </p:cNvPr>
          <p:cNvSpPr txBox="1"/>
          <p:nvPr/>
        </p:nvSpPr>
        <p:spPr>
          <a:xfrm>
            <a:off x="765361" y="1501571"/>
            <a:ext cx="1963883" cy="523220"/>
          </a:xfrm>
          <a:prstGeom prst="rect">
            <a:avLst/>
          </a:prstGeom>
          <a:noFill/>
        </p:spPr>
        <p:txBody>
          <a:bodyPr wrap="square" rtlCol="0">
            <a:spAutoFit/>
          </a:bodyPr>
          <a:lstStyle/>
          <a:p>
            <a:pPr algn="l"/>
            <a:r>
              <a:rPr lang="fr-FR" sz="1400" b="1" i="1">
                <a:solidFill>
                  <a:srgbClr val="0F3250"/>
                </a:solidFill>
                <a:latin typeface="Montserrat" panose="00000500000000000000" pitchFamily="2" charset="0"/>
              </a:rPr>
              <a:t>Alimentation 12 % </a:t>
            </a:r>
          </a:p>
          <a:p>
            <a:pPr algn="l"/>
            <a:r>
              <a:rPr lang="fr-FR" sz="1400" b="1">
                <a:solidFill>
                  <a:srgbClr val="0F3250"/>
                </a:solidFill>
                <a:latin typeface="Montserrat" panose="00000500000000000000" pitchFamily="2" charset="0"/>
              </a:rPr>
              <a:t>176</a:t>
            </a:r>
            <a:r>
              <a:rPr lang="fr-FR" sz="1400">
                <a:solidFill>
                  <a:srgbClr val="0F3250"/>
                </a:solidFill>
                <a:latin typeface="Montserrat" panose="00000500000000000000" pitchFamily="2" charset="0"/>
              </a:rPr>
              <a:t> Répondants</a:t>
            </a:r>
          </a:p>
        </p:txBody>
      </p:sp>
      <p:sp>
        <p:nvSpPr>
          <p:cNvPr id="40" name="ZoneTexte 39">
            <a:extLst>
              <a:ext uri="{FF2B5EF4-FFF2-40B4-BE49-F238E27FC236}">
                <a16:creationId xmlns:a16="http://schemas.microsoft.com/office/drawing/2014/main" id="{3465A625-D87F-1324-4F85-6C8E96B3AFE3}"/>
              </a:ext>
            </a:extLst>
          </p:cNvPr>
          <p:cNvSpPr txBox="1"/>
          <p:nvPr/>
        </p:nvSpPr>
        <p:spPr>
          <a:xfrm>
            <a:off x="711949" y="2753840"/>
            <a:ext cx="1811711" cy="523220"/>
          </a:xfrm>
          <a:prstGeom prst="rect">
            <a:avLst/>
          </a:prstGeom>
          <a:noFill/>
        </p:spPr>
        <p:txBody>
          <a:bodyPr wrap="square" rtlCol="0">
            <a:spAutoFit/>
          </a:bodyPr>
          <a:lstStyle/>
          <a:p>
            <a:pPr algn="l"/>
            <a:r>
              <a:rPr lang="fr-FR" sz="1400" b="1" i="1">
                <a:solidFill>
                  <a:srgbClr val="A8131D"/>
                </a:solidFill>
                <a:latin typeface="Montserrat" panose="00000500000000000000" pitchFamily="2" charset="0"/>
              </a:rPr>
              <a:t>Production 14 %</a:t>
            </a:r>
          </a:p>
          <a:p>
            <a:pPr algn="l"/>
            <a:r>
              <a:rPr lang="fr-FR" sz="1400" b="1">
                <a:solidFill>
                  <a:srgbClr val="A8131D"/>
                </a:solidFill>
                <a:latin typeface="Montserrat" panose="00000500000000000000" pitchFamily="2" charset="0"/>
              </a:rPr>
              <a:t>201</a:t>
            </a:r>
            <a:r>
              <a:rPr lang="fr-FR" sz="1400">
                <a:solidFill>
                  <a:srgbClr val="A8131D"/>
                </a:solidFill>
                <a:latin typeface="Montserrat" panose="00000500000000000000" pitchFamily="2" charset="0"/>
              </a:rPr>
              <a:t> Répondants</a:t>
            </a:r>
          </a:p>
        </p:txBody>
      </p:sp>
      <p:sp>
        <p:nvSpPr>
          <p:cNvPr id="41" name="ZoneTexte 40">
            <a:extLst>
              <a:ext uri="{FF2B5EF4-FFF2-40B4-BE49-F238E27FC236}">
                <a16:creationId xmlns:a16="http://schemas.microsoft.com/office/drawing/2014/main" id="{496801C4-A6B4-369A-3B60-1C240F7AAF1B}"/>
              </a:ext>
            </a:extLst>
          </p:cNvPr>
          <p:cNvSpPr txBox="1"/>
          <p:nvPr/>
        </p:nvSpPr>
        <p:spPr>
          <a:xfrm>
            <a:off x="3179063" y="1491983"/>
            <a:ext cx="1811711" cy="523220"/>
          </a:xfrm>
          <a:prstGeom prst="rect">
            <a:avLst/>
          </a:prstGeom>
          <a:noFill/>
        </p:spPr>
        <p:txBody>
          <a:bodyPr wrap="square" rtlCol="0">
            <a:spAutoFit/>
          </a:bodyPr>
          <a:lstStyle/>
          <a:p>
            <a:pPr algn="l"/>
            <a:r>
              <a:rPr lang="fr-FR" sz="1400" b="1" i="1">
                <a:solidFill>
                  <a:srgbClr val="EA4B3C"/>
                </a:solidFill>
                <a:latin typeface="Montserrat" panose="00000500000000000000" pitchFamily="2" charset="0"/>
              </a:rPr>
              <a:t>Bâtiment 37 %</a:t>
            </a:r>
          </a:p>
          <a:p>
            <a:pPr algn="l"/>
            <a:r>
              <a:rPr lang="fr-FR" sz="1400" b="1">
                <a:solidFill>
                  <a:srgbClr val="EA4B3C"/>
                </a:solidFill>
                <a:latin typeface="Montserrat" panose="00000500000000000000" pitchFamily="2" charset="0"/>
              </a:rPr>
              <a:t>543</a:t>
            </a:r>
            <a:r>
              <a:rPr lang="fr-FR" sz="1400">
                <a:solidFill>
                  <a:srgbClr val="EA4B3C"/>
                </a:solidFill>
                <a:latin typeface="Montserrat" panose="00000500000000000000" pitchFamily="2" charset="0"/>
              </a:rPr>
              <a:t> Répondants</a:t>
            </a:r>
          </a:p>
        </p:txBody>
      </p:sp>
      <p:sp>
        <p:nvSpPr>
          <p:cNvPr id="42" name="ZoneTexte 41">
            <a:extLst>
              <a:ext uri="{FF2B5EF4-FFF2-40B4-BE49-F238E27FC236}">
                <a16:creationId xmlns:a16="http://schemas.microsoft.com/office/drawing/2014/main" id="{2406AFB5-8839-76E2-5CDE-103D7C467FDB}"/>
              </a:ext>
            </a:extLst>
          </p:cNvPr>
          <p:cNvSpPr txBox="1"/>
          <p:nvPr/>
        </p:nvSpPr>
        <p:spPr>
          <a:xfrm>
            <a:off x="3132195" y="2705323"/>
            <a:ext cx="1811711" cy="523220"/>
          </a:xfrm>
          <a:prstGeom prst="rect">
            <a:avLst/>
          </a:prstGeom>
          <a:noFill/>
        </p:spPr>
        <p:txBody>
          <a:bodyPr wrap="square" rtlCol="0">
            <a:spAutoFit/>
          </a:bodyPr>
          <a:lstStyle/>
          <a:p>
            <a:pPr algn="l"/>
            <a:r>
              <a:rPr lang="fr-FR" sz="1400" b="1" i="1">
                <a:solidFill>
                  <a:srgbClr val="B0D2D9"/>
                </a:solidFill>
                <a:latin typeface="Montserrat" panose="00000500000000000000" pitchFamily="2" charset="0"/>
              </a:rPr>
              <a:t>Services 37 %</a:t>
            </a:r>
          </a:p>
          <a:p>
            <a:pPr algn="l"/>
            <a:r>
              <a:rPr lang="fr-FR" sz="1400" b="1">
                <a:solidFill>
                  <a:srgbClr val="B0D2D9"/>
                </a:solidFill>
                <a:latin typeface="Montserrat" panose="00000500000000000000" pitchFamily="2" charset="0"/>
              </a:rPr>
              <a:t>543 </a:t>
            </a:r>
            <a:r>
              <a:rPr lang="fr-FR" sz="1400">
                <a:solidFill>
                  <a:srgbClr val="B0D2D9"/>
                </a:solidFill>
                <a:latin typeface="Montserrat" panose="00000500000000000000" pitchFamily="2" charset="0"/>
              </a:rPr>
              <a:t>Répondants</a:t>
            </a:r>
          </a:p>
        </p:txBody>
      </p:sp>
      <p:sp>
        <p:nvSpPr>
          <p:cNvPr id="50" name="ZoneTexte 49">
            <a:extLst>
              <a:ext uri="{FF2B5EF4-FFF2-40B4-BE49-F238E27FC236}">
                <a16:creationId xmlns:a16="http://schemas.microsoft.com/office/drawing/2014/main" id="{85C74824-A3F0-5229-0DE6-EBA55885590A}"/>
              </a:ext>
            </a:extLst>
          </p:cNvPr>
          <p:cNvSpPr txBox="1"/>
          <p:nvPr/>
        </p:nvSpPr>
        <p:spPr>
          <a:xfrm>
            <a:off x="5869815" y="1304447"/>
            <a:ext cx="3288774" cy="1508105"/>
          </a:xfrm>
          <a:prstGeom prst="rect">
            <a:avLst/>
          </a:prstGeom>
          <a:noFill/>
        </p:spPr>
        <p:txBody>
          <a:bodyPr wrap="square" rtlCol="0">
            <a:spAutoFit/>
          </a:bodyPr>
          <a:lstStyle/>
          <a:p>
            <a:r>
              <a:rPr lang="fr-FR" sz="1400" b="1">
                <a:solidFill>
                  <a:srgbClr val="A8131D"/>
                </a:solidFill>
                <a:latin typeface="Montserrat" panose="00000500000000000000" pitchFamily="2" charset="0"/>
              </a:rPr>
              <a:t>51 %</a:t>
            </a:r>
          </a:p>
          <a:p>
            <a:r>
              <a:rPr lang="fr-FR" sz="1400">
                <a:latin typeface="Montserrat" panose="00000500000000000000" pitchFamily="2" charset="0"/>
              </a:rPr>
              <a:t>Des artisans font face à des difficultés de trésorerie.</a:t>
            </a:r>
          </a:p>
          <a:p>
            <a:r>
              <a:rPr lang="fr-FR" sz="1200" b="1">
                <a:solidFill>
                  <a:srgbClr val="A8131D"/>
                </a:solidFill>
                <a:latin typeface="Montserrat" panose="00000500000000000000" pitchFamily="2" charset="0"/>
              </a:rPr>
              <a:t>34 % </a:t>
            </a:r>
            <a:r>
              <a:rPr lang="fr-FR" sz="1200">
                <a:latin typeface="Montserrat" panose="00000500000000000000" pitchFamily="2" charset="0"/>
              </a:rPr>
              <a:t>anticipent des difficultés lors du prochain semestre et </a:t>
            </a:r>
            <a:r>
              <a:rPr lang="fr-FR" sz="1200" b="1">
                <a:solidFill>
                  <a:srgbClr val="A8131D"/>
                </a:solidFill>
                <a:latin typeface="Montserrat" panose="00000500000000000000" pitchFamily="2" charset="0"/>
              </a:rPr>
              <a:t>36 % </a:t>
            </a:r>
            <a:r>
              <a:rPr lang="fr-FR" sz="1200">
                <a:latin typeface="Montserrat" panose="00000500000000000000" pitchFamily="2" charset="0"/>
              </a:rPr>
              <a:t>ne sont pas en mesure de se prononcer.</a:t>
            </a:r>
          </a:p>
          <a:p>
            <a:pPr algn="l"/>
            <a:endParaRPr lang="fr-FR" sz="1400">
              <a:latin typeface="Montserrat" panose="00000500000000000000" pitchFamily="2" charset="0"/>
            </a:endParaRPr>
          </a:p>
        </p:txBody>
      </p:sp>
      <p:grpSp>
        <p:nvGrpSpPr>
          <p:cNvPr id="56" name="Groupe 55">
            <a:extLst>
              <a:ext uri="{FF2B5EF4-FFF2-40B4-BE49-F238E27FC236}">
                <a16:creationId xmlns:a16="http://schemas.microsoft.com/office/drawing/2014/main" id="{28527690-A9BA-346F-B1FC-F261D0111FA4}"/>
              </a:ext>
            </a:extLst>
          </p:cNvPr>
          <p:cNvGrpSpPr/>
          <p:nvPr/>
        </p:nvGrpSpPr>
        <p:grpSpPr>
          <a:xfrm>
            <a:off x="5856864" y="4083344"/>
            <a:ext cx="958072" cy="714088"/>
            <a:chOff x="6120968" y="3929404"/>
            <a:chExt cx="958072" cy="714088"/>
          </a:xfrm>
        </p:grpSpPr>
        <p:sp>
          <p:nvSpPr>
            <p:cNvPr id="55" name="Graphique 53" descr="Bâtiment avec un remplissage uni">
              <a:extLst>
                <a:ext uri="{FF2B5EF4-FFF2-40B4-BE49-F238E27FC236}">
                  <a16:creationId xmlns:a16="http://schemas.microsoft.com/office/drawing/2014/main" id="{5E424267-B1B5-01DE-DC9A-038ECBF639F6}"/>
                </a:ext>
              </a:extLst>
            </p:cNvPr>
            <p:cNvSpPr/>
            <p:nvPr/>
          </p:nvSpPr>
          <p:spPr>
            <a:xfrm>
              <a:off x="6549729" y="3929404"/>
              <a:ext cx="529311" cy="711156"/>
            </a:xfrm>
            <a:custGeom>
              <a:avLst/>
              <a:gdLst>
                <a:gd name="connsiteX0" fmla="*/ 433840 w 539890"/>
                <a:gd name="connsiteY0" fmla="*/ 221741 h 809835"/>
                <a:gd name="connsiteX1" fmla="*/ 375995 w 539890"/>
                <a:gd name="connsiteY1" fmla="*/ 221741 h 809835"/>
                <a:gd name="connsiteX2" fmla="*/ 375995 w 539890"/>
                <a:gd name="connsiteY2" fmla="*/ 163895 h 809835"/>
                <a:gd name="connsiteX3" fmla="*/ 433840 w 539890"/>
                <a:gd name="connsiteY3" fmla="*/ 163895 h 809835"/>
                <a:gd name="connsiteX4" fmla="*/ 433840 w 539890"/>
                <a:gd name="connsiteY4" fmla="*/ 221741 h 809835"/>
                <a:gd name="connsiteX5" fmla="*/ 433840 w 539890"/>
                <a:gd name="connsiteY5" fmla="*/ 375995 h 809835"/>
                <a:gd name="connsiteX6" fmla="*/ 375995 w 539890"/>
                <a:gd name="connsiteY6" fmla="*/ 375995 h 809835"/>
                <a:gd name="connsiteX7" fmla="*/ 375995 w 539890"/>
                <a:gd name="connsiteY7" fmla="*/ 318150 h 809835"/>
                <a:gd name="connsiteX8" fmla="*/ 433840 w 539890"/>
                <a:gd name="connsiteY8" fmla="*/ 318150 h 809835"/>
                <a:gd name="connsiteX9" fmla="*/ 433840 w 539890"/>
                <a:gd name="connsiteY9" fmla="*/ 375995 h 809835"/>
                <a:gd name="connsiteX10" fmla="*/ 433840 w 539890"/>
                <a:gd name="connsiteY10" fmla="*/ 530249 h 809835"/>
                <a:gd name="connsiteX11" fmla="*/ 375995 w 539890"/>
                <a:gd name="connsiteY11" fmla="*/ 530249 h 809835"/>
                <a:gd name="connsiteX12" fmla="*/ 375995 w 539890"/>
                <a:gd name="connsiteY12" fmla="*/ 472404 h 809835"/>
                <a:gd name="connsiteX13" fmla="*/ 433840 w 539890"/>
                <a:gd name="connsiteY13" fmla="*/ 472404 h 809835"/>
                <a:gd name="connsiteX14" fmla="*/ 433840 w 539890"/>
                <a:gd name="connsiteY14" fmla="*/ 530249 h 809835"/>
                <a:gd name="connsiteX15" fmla="*/ 433840 w 539890"/>
                <a:gd name="connsiteY15" fmla="*/ 684504 h 809835"/>
                <a:gd name="connsiteX16" fmla="*/ 375995 w 539890"/>
                <a:gd name="connsiteY16" fmla="*/ 684504 h 809835"/>
                <a:gd name="connsiteX17" fmla="*/ 375995 w 539890"/>
                <a:gd name="connsiteY17" fmla="*/ 626658 h 809835"/>
                <a:gd name="connsiteX18" fmla="*/ 433840 w 539890"/>
                <a:gd name="connsiteY18" fmla="*/ 626658 h 809835"/>
                <a:gd name="connsiteX19" fmla="*/ 433840 w 539890"/>
                <a:gd name="connsiteY19" fmla="*/ 684504 h 809835"/>
                <a:gd name="connsiteX20" fmla="*/ 298868 w 539890"/>
                <a:gd name="connsiteY20" fmla="*/ 221741 h 809835"/>
                <a:gd name="connsiteX21" fmla="*/ 241022 w 539890"/>
                <a:gd name="connsiteY21" fmla="*/ 221741 h 809835"/>
                <a:gd name="connsiteX22" fmla="*/ 241022 w 539890"/>
                <a:gd name="connsiteY22" fmla="*/ 163895 h 809835"/>
                <a:gd name="connsiteX23" fmla="*/ 298868 w 539890"/>
                <a:gd name="connsiteY23" fmla="*/ 163895 h 809835"/>
                <a:gd name="connsiteX24" fmla="*/ 298868 w 539890"/>
                <a:gd name="connsiteY24" fmla="*/ 221741 h 809835"/>
                <a:gd name="connsiteX25" fmla="*/ 298868 w 539890"/>
                <a:gd name="connsiteY25" fmla="*/ 375995 h 809835"/>
                <a:gd name="connsiteX26" fmla="*/ 241022 w 539890"/>
                <a:gd name="connsiteY26" fmla="*/ 375995 h 809835"/>
                <a:gd name="connsiteX27" fmla="*/ 241022 w 539890"/>
                <a:gd name="connsiteY27" fmla="*/ 318150 h 809835"/>
                <a:gd name="connsiteX28" fmla="*/ 298868 w 539890"/>
                <a:gd name="connsiteY28" fmla="*/ 318150 h 809835"/>
                <a:gd name="connsiteX29" fmla="*/ 298868 w 539890"/>
                <a:gd name="connsiteY29" fmla="*/ 375995 h 809835"/>
                <a:gd name="connsiteX30" fmla="*/ 298868 w 539890"/>
                <a:gd name="connsiteY30" fmla="*/ 530249 h 809835"/>
                <a:gd name="connsiteX31" fmla="*/ 241022 w 539890"/>
                <a:gd name="connsiteY31" fmla="*/ 530249 h 809835"/>
                <a:gd name="connsiteX32" fmla="*/ 241022 w 539890"/>
                <a:gd name="connsiteY32" fmla="*/ 472404 h 809835"/>
                <a:gd name="connsiteX33" fmla="*/ 298868 w 539890"/>
                <a:gd name="connsiteY33" fmla="*/ 472404 h 809835"/>
                <a:gd name="connsiteX34" fmla="*/ 298868 w 539890"/>
                <a:gd name="connsiteY34" fmla="*/ 530249 h 809835"/>
                <a:gd name="connsiteX35" fmla="*/ 298868 w 539890"/>
                <a:gd name="connsiteY35" fmla="*/ 742349 h 809835"/>
                <a:gd name="connsiteX36" fmla="*/ 241022 w 539890"/>
                <a:gd name="connsiteY36" fmla="*/ 742349 h 809835"/>
                <a:gd name="connsiteX37" fmla="*/ 241022 w 539890"/>
                <a:gd name="connsiteY37" fmla="*/ 626658 h 809835"/>
                <a:gd name="connsiteX38" fmla="*/ 298868 w 539890"/>
                <a:gd name="connsiteY38" fmla="*/ 626658 h 809835"/>
                <a:gd name="connsiteX39" fmla="*/ 298868 w 539890"/>
                <a:gd name="connsiteY39" fmla="*/ 742349 h 809835"/>
                <a:gd name="connsiteX40" fmla="*/ 163895 w 539890"/>
                <a:gd name="connsiteY40" fmla="*/ 221741 h 809835"/>
                <a:gd name="connsiteX41" fmla="*/ 106050 w 539890"/>
                <a:gd name="connsiteY41" fmla="*/ 221741 h 809835"/>
                <a:gd name="connsiteX42" fmla="*/ 106050 w 539890"/>
                <a:gd name="connsiteY42" fmla="*/ 163895 h 809835"/>
                <a:gd name="connsiteX43" fmla="*/ 163895 w 539890"/>
                <a:gd name="connsiteY43" fmla="*/ 163895 h 809835"/>
                <a:gd name="connsiteX44" fmla="*/ 163895 w 539890"/>
                <a:gd name="connsiteY44" fmla="*/ 221741 h 809835"/>
                <a:gd name="connsiteX45" fmla="*/ 163895 w 539890"/>
                <a:gd name="connsiteY45" fmla="*/ 375995 h 809835"/>
                <a:gd name="connsiteX46" fmla="*/ 106050 w 539890"/>
                <a:gd name="connsiteY46" fmla="*/ 375995 h 809835"/>
                <a:gd name="connsiteX47" fmla="*/ 106050 w 539890"/>
                <a:gd name="connsiteY47" fmla="*/ 318150 h 809835"/>
                <a:gd name="connsiteX48" fmla="*/ 163895 w 539890"/>
                <a:gd name="connsiteY48" fmla="*/ 318150 h 809835"/>
                <a:gd name="connsiteX49" fmla="*/ 163895 w 539890"/>
                <a:gd name="connsiteY49" fmla="*/ 375995 h 809835"/>
                <a:gd name="connsiteX50" fmla="*/ 163895 w 539890"/>
                <a:gd name="connsiteY50" fmla="*/ 530249 h 809835"/>
                <a:gd name="connsiteX51" fmla="*/ 106050 w 539890"/>
                <a:gd name="connsiteY51" fmla="*/ 530249 h 809835"/>
                <a:gd name="connsiteX52" fmla="*/ 106050 w 539890"/>
                <a:gd name="connsiteY52" fmla="*/ 472404 h 809835"/>
                <a:gd name="connsiteX53" fmla="*/ 163895 w 539890"/>
                <a:gd name="connsiteY53" fmla="*/ 472404 h 809835"/>
                <a:gd name="connsiteX54" fmla="*/ 163895 w 539890"/>
                <a:gd name="connsiteY54" fmla="*/ 530249 h 809835"/>
                <a:gd name="connsiteX55" fmla="*/ 163895 w 539890"/>
                <a:gd name="connsiteY55" fmla="*/ 684504 h 809835"/>
                <a:gd name="connsiteX56" fmla="*/ 106050 w 539890"/>
                <a:gd name="connsiteY56" fmla="*/ 684504 h 809835"/>
                <a:gd name="connsiteX57" fmla="*/ 106050 w 539890"/>
                <a:gd name="connsiteY57" fmla="*/ 626658 h 809835"/>
                <a:gd name="connsiteX58" fmla="*/ 163895 w 539890"/>
                <a:gd name="connsiteY58" fmla="*/ 626658 h 809835"/>
                <a:gd name="connsiteX59" fmla="*/ 163895 w 539890"/>
                <a:gd name="connsiteY59" fmla="*/ 684504 h 809835"/>
                <a:gd name="connsiteX60" fmla="*/ 501327 w 539890"/>
                <a:gd name="connsiteY60" fmla="*/ 742349 h 809835"/>
                <a:gd name="connsiteX61" fmla="*/ 501327 w 539890"/>
                <a:gd name="connsiteY61" fmla="*/ 96409 h 809835"/>
                <a:gd name="connsiteX62" fmla="*/ 472404 w 539890"/>
                <a:gd name="connsiteY62" fmla="*/ 96409 h 809835"/>
                <a:gd name="connsiteX63" fmla="*/ 472404 w 539890"/>
                <a:gd name="connsiteY63" fmla="*/ 38564 h 809835"/>
                <a:gd name="connsiteX64" fmla="*/ 443481 w 539890"/>
                <a:gd name="connsiteY64" fmla="*/ 38564 h 809835"/>
                <a:gd name="connsiteX65" fmla="*/ 443481 w 539890"/>
                <a:gd name="connsiteY65" fmla="*/ 0 h 809835"/>
                <a:gd name="connsiteX66" fmla="*/ 96409 w 539890"/>
                <a:gd name="connsiteY66" fmla="*/ 0 h 809835"/>
                <a:gd name="connsiteX67" fmla="*/ 96409 w 539890"/>
                <a:gd name="connsiteY67" fmla="*/ 38564 h 809835"/>
                <a:gd name="connsiteX68" fmla="*/ 67486 w 539890"/>
                <a:gd name="connsiteY68" fmla="*/ 38564 h 809835"/>
                <a:gd name="connsiteX69" fmla="*/ 67486 w 539890"/>
                <a:gd name="connsiteY69" fmla="*/ 96409 h 809835"/>
                <a:gd name="connsiteX70" fmla="*/ 38564 w 539890"/>
                <a:gd name="connsiteY70" fmla="*/ 96409 h 809835"/>
                <a:gd name="connsiteX71" fmla="*/ 38564 w 539890"/>
                <a:gd name="connsiteY71" fmla="*/ 742349 h 809835"/>
                <a:gd name="connsiteX72" fmla="*/ 0 w 539890"/>
                <a:gd name="connsiteY72" fmla="*/ 742349 h 809835"/>
                <a:gd name="connsiteX73" fmla="*/ 0 w 539890"/>
                <a:gd name="connsiteY73" fmla="*/ 809835 h 809835"/>
                <a:gd name="connsiteX74" fmla="*/ 539890 w 539890"/>
                <a:gd name="connsiteY74" fmla="*/ 809835 h 809835"/>
                <a:gd name="connsiteX75" fmla="*/ 539890 w 539890"/>
                <a:gd name="connsiteY75" fmla="*/ 742349 h 809835"/>
                <a:gd name="connsiteX76" fmla="*/ 501327 w 539890"/>
                <a:gd name="connsiteY76" fmla="*/ 742349 h 80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39890" h="809835">
                  <a:moveTo>
                    <a:pt x="433840" y="221741"/>
                  </a:moveTo>
                  <a:lnTo>
                    <a:pt x="375995" y="221741"/>
                  </a:lnTo>
                  <a:lnTo>
                    <a:pt x="375995" y="163895"/>
                  </a:lnTo>
                  <a:lnTo>
                    <a:pt x="433840" y="163895"/>
                  </a:lnTo>
                  <a:lnTo>
                    <a:pt x="433840" y="221741"/>
                  </a:lnTo>
                  <a:close/>
                  <a:moveTo>
                    <a:pt x="433840" y="375995"/>
                  </a:moveTo>
                  <a:lnTo>
                    <a:pt x="375995" y="375995"/>
                  </a:lnTo>
                  <a:lnTo>
                    <a:pt x="375995" y="318150"/>
                  </a:lnTo>
                  <a:lnTo>
                    <a:pt x="433840" y="318150"/>
                  </a:lnTo>
                  <a:lnTo>
                    <a:pt x="433840" y="375995"/>
                  </a:lnTo>
                  <a:close/>
                  <a:moveTo>
                    <a:pt x="433840" y="530249"/>
                  </a:moveTo>
                  <a:lnTo>
                    <a:pt x="375995" y="530249"/>
                  </a:lnTo>
                  <a:lnTo>
                    <a:pt x="375995" y="472404"/>
                  </a:lnTo>
                  <a:lnTo>
                    <a:pt x="433840" y="472404"/>
                  </a:lnTo>
                  <a:lnTo>
                    <a:pt x="433840" y="530249"/>
                  </a:lnTo>
                  <a:close/>
                  <a:moveTo>
                    <a:pt x="433840" y="684504"/>
                  </a:moveTo>
                  <a:lnTo>
                    <a:pt x="375995" y="684504"/>
                  </a:lnTo>
                  <a:lnTo>
                    <a:pt x="375995" y="626658"/>
                  </a:lnTo>
                  <a:lnTo>
                    <a:pt x="433840" y="626658"/>
                  </a:lnTo>
                  <a:lnTo>
                    <a:pt x="433840" y="684504"/>
                  </a:lnTo>
                  <a:close/>
                  <a:moveTo>
                    <a:pt x="298868" y="221741"/>
                  </a:moveTo>
                  <a:lnTo>
                    <a:pt x="241022" y="221741"/>
                  </a:lnTo>
                  <a:lnTo>
                    <a:pt x="241022" y="163895"/>
                  </a:lnTo>
                  <a:lnTo>
                    <a:pt x="298868" y="163895"/>
                  </a:lnTo>
                  <a:lnTo>
                    <a:pt x="298868" y="221741"/>
                  </a:lnTo>
                  <a:close/>
                  <a:moveTo>
                    <a:pt x="298868" y="375995"/>
                  </a:moveTo>
                  <a:lnTo>
                    <a:pt x="241022" y="375995"/>
                  </a:lnTo>
                  <a:lnTo>
                    <a:pt x="241022" y="318150"/>
                  </a:lnTo>
                  <a:lnTo>
                    <a:pt x="298868" y="318150"/>
                  </a:lnTo>
                  <a:lnTo>
                    <a:pt x="298868" y="375995"/>
                  </a:lnTo>
                  <a:close/>
                  <a:moveTo>
                    <a:pt x="298868" y="530249"/>
                  </a:moveTo>
                  <a:lnTo>
                    <a:pt x="241022" y="530249"/>
                  </a:lnTo>
                  <a:lnTo>
                    <a:pt x="241022" y="472404"/>
                  </a:lnTo>
                  <a:lnTo>
                    <a:pt x="298868" y="472404"/>
                  </a:lnTo>
                  <a:lnTo>
                    <a:pt x="298868" y="530249"/>
                  </a:lnTo>
                  <a:close/>
                  <a:moveTo>
                    <a:pt x="298868" y="742349"/>
                  </a:moveTo>
                  <a:lnTo>
                    <a:pt x="241022" y="742349"/>
                  </a:lnTo>
                  <a:lnTo>
                    <a:pt x="241022" y="626658"/>
                  </a:lnTo>
                  <a:lnTo>
                    <a:pt x="298868" y="626658"/>
                  </a:lnTo>
                  <a:lnTo>
                    <a:pt x="298868" y="742349"/>
                  </a:lnTo>
                  <a:close/>
                  <a:moveTo>
                    <a:pt x="163895" y="221741"/>
                  </a:moveTo>
                  <a:lnTo>
                    <a:pt x="106050" y="221741"/>
                  </a:lnTo>
                  <a:lnTo>
                    <a:pt x="106050" y="163895"/>
                  </a:lnTo>
                  <a:lnTo>
                    <a:pt x="163895" y="163895"/>
                  </a:lnTo>
                  <a:lnTo>
                    <a:pt x="163895" y="221741"/>
                  </a:lnTo>
                  <a:close/>
                  <a:moveTo>
                    <a:pt x="163895" y="375995"/>
                  </a:moveTo>
                  <a:lnTo>
                    <a:pt x="106050" y="375995"/>
                  </a:lnTo>
                  <a:lnTo>
                    <a:pt x="106050" y="318150"/>
                  </a:lnTo>
                  <a:lnTo>
                    <a:pt x="163895" y="318150"/>
                  </a:lnTo>
                  <a:lnTo>
                    <a:pt x="163895" y="375995"/>
                  </a:lnTo>
                  <a:close/>
                  <a:moveTo>
                    <a:pt x="163895" y="530249"/>
                  </a:moveTo>
                  <a:lnTo>
                    <a:pt x="106050" y="530249"/>
                  </a:lnTo>
                  <a:lnTo>
                    <a:pt x="106050" y="472404"/>
                  </a:lnTo>
                  <a:lnTo>
                    <a:pt x="163895" y="472404"/>
                  </a:lnTo>
                  <a:lnTo>
                    <a:pt x="163895" y="530249"/>
                  </a:lnTo>
                  <a:close/>
                  <a:moveTo>
                    <a:pt x="163895" y="684504"/>
                  </a:moveTo>
                  <a:lnTo>
                    <a:pt x="106050" y="684504"/>
                  </a:lnTo>
                  <a:lnTo>
                    <a:pt x="106050" y="626658"/>
                  </a:lnTo>
                  <a:lnTo>
                    <a:pt x="163895" y="626658"/>
                  </a:lnTo>
                  <a:lnTo>
                    <a:pt x="163895" y="684504"/>
                  </a:lnTo>
                  <a:close/>
                  <a:moveTo>
                    <a:pt x="501327" y="742349"/>
                  </a:moveTo>
                  <a:lnTo>
                    <a:pt x="501327" y="96409"/>
                  </a:lnTo>
                  <a:lnTo>
                    <a:pt x="472404" y="96409"/>
                  </a:lnTo>
                  <a:lnTo>
                    <a:pt x="472404" y="38564"/>
                  </a:lnTo>
                  <a:lnTo>
                    <a:pt x="443481" y="38564"/>
                  </a:lnTo>
                  <a:lnTo>
                    <a:pt x="443481" y="0"/>
                  </a:lnTo>
                  <a:lnTo>
                    <a:pt x="96409" y="0"/>
                  </a:lnTo>
                  <a:lnTo>
                    <a:pt x="96409" y="38564"/>
                  </a:lnTo>
                  <a:lnTo>
                    <a:pt x="67486" y="38564"/>
                  </a:lnTo>
                  <a:lnTo>
                    <a:pt x="67486" y="96409"/>
                  </a:lnTo>
                  <a:lnTo>
                    <a:pt x="38564" y="96409"/>
                  </a:lnTo>
                  <a:lnTo>
                    <a:pt x="38564" y="742349"/>
                  </a:lnTo>
                  <a:lnTo>
                    <a:pt x="0" y="742349"/>
                  </a:lnTo>
                  <a:lnTo>
                    <a:pt x="0" y="809835"/>
                  </a:lnTo>
                  <a:lnTo>
                    <a:pt x="539890" y="809835"/>
                  </a:lnTo>
                  <a:lnTo>
                    <a:pt x="539890" y="742349"/>
                  </a:lnTo>
                  <a:lnTo>
                    <a:pt x="501327" y="742349"/>
                  </a:lnTo>
                  <a:close/>
                </a:path>
              </a:pathLst>
            </a:custGeom>
            <a:solidFill>
              <a:srgbClr val="008656"/>
            </a:solidFill>
            <a:ln w="9624" cap="flat">
              <a:noFill/>
              <a:prstDash val="solid"/>
              <a:miter/>
            </a:ln>
          </p:spPr>
          <p:txBody>
            <a:bodyPr rtlCol="0" anchor="ctr"/>
            <a:lstStyle/>
            <a:p>
              <a:endParaRPr lang="fr-FR"/>
            </a:p>
          </p:txBody>
        </p:sp>
        <p:pic>
          <p:nvPicPr>
            <p:cNvPr id="52" name="Graphique 51" descr="Graphique à barres avec tendance à la hausse avec un remplissage uni">
              <a:extLst>
                <a:ext uri="{FF2B5EF4-FFF2-40B4-BE49-F238E27FC236}">
                  <a16:creationId xmlns:a16="http://schemas.microsoft.com/office/drawing/2014/main" id="{4AB4277F-CCDB-1EBB-0A9C-C54B2E1872F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120968" y="3932336"/>
              <a:ext cx="711156" cy="711156"/>
            </a:xfrm>
            <a:prstGeom prst="rect">
              <a:avLst/>
            </a:prstGeom>
          </p:spPr>
        </p:pic>
      </p:grpSp>
      <p:sp>
        <p:nvSpPr>
          <p:cNvPr id="57" name="ZoneTexte 56">
            <a:extLst>
              <a:ext uri="{FF2B5EF4-FFF2-40B4-BE49-F238E27FC236}">
                <a16:creationId xmlns:a16="http://schemas.microsoft.com/office/drawing/2014/main" id="{6D9A0BCB-F4CC-EACD-EC4D-30B656444E91}"/>
              </a:ext>
            </a:extLst>
          </p:cNvPr>
          <p:cNvSpPr txBox="1"/>
          <p:nvPr/>
        </p:nvSpPr>
        <p:spPr>
          <a:xfrm>
            <a:off x="5842480" y="5242936"/>
            <a:ext cx="3204026" cy="1323439"/>
          </a:xfrm>
          <a:prstGeom prst="rect">
            <a:avLst/>
          </a:prstGeom>
          <a:noFill/>
        </p:spPr>
        <p:txBody>
          <a:bodyPr wrap="square" rtlCol="0">
            <a:spAutoFit/>
          </a:bodyPr>
          <a:lstStyle/>
          <a:p>
            <a:r>
              <a:rPr lang="fr-FR" sz="1400" b="1">
                <a:solidFill>
                  <a:srgbClr val="008656"/>
                </a:solidFill>
                <a:latin typeface="Montserrat" panose="00000500000000000000" pitchFamily="2" charset="0"/>
              </a:rPr>
              <a:t>20 %</a:t>
            </a:r>
          </a:p>
          <a:p>
            <a:r>
              <a:rPr lang="fr-FR" sz="1400">
                <a:latin typeface="Montserrat" panose="00000500000000000000" pitchFamily="2" charset="0"/>
              </a:rPr>
              <a:t>Des artisans ont investi au cours de de semestre.</a:t>
            </a:r>
          </a:p>
          <a:p>
            <a:r>
              <a:rPr lang="fr-FR" sz="1200" b="1">
                <a:solidFill>
                  <a:srgbClr val="008656"/>
                </a:solidFill>
                <a:latin typeface="Montserrat" panose="00000500000000000000" pitchFamily="2" charset="0"/>
              </a:rPr>
              <a:t>18 % ont des projets </a:t>
            </a:r>
            <a:r>
              <a:rPr lang="fr-FR" sz="1200">
                <a:latin typeface="Montserrat" panose="00000500000000000000" pitchFamily="2" charset="0"/>
              </a:rPr>
              <a:t>d’investissements lors du prochain semestre</a:t>
            </a:r>
          </a:p>
          <a:p>
            <a:pPr algn="l"/>
            <a:endParaRPr lang="fr-FR" sz="1400">
              <a:latin typeface="Montserrat" panose="00000500000000000000" pitchFamily="2" charset="0"/>
            </a:endParaRPr>
          </a:p>
        </p:txBody>
      </p:sp>
      <p:pic>
        <p:nvPicPr>
          <p:cNvPr id="58" name="Graphique 57" descr="Euro avec un remplissage uni">
            <a:extLst>
              <a:ext uri="{FF2B5EF4-FFF2-40B4-BE49-F238E27FC236}">
                <a16:creationId xmlns:a16="http://schemas.microsoft.com/office/drawing/2014/main" id="{CB478272-4E66-8FB4-0D39-E2A69DC25E2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836127" y="83819"/>
            <a:ext cx="812775" cy="790418"/>
          </a:xfrm>
          <a:prstGeom prst="rect">
            <a:avLst/>
          </a:prstGeom>
        </p:spPr>
      </p:pic>
      <p:sp>
        <p:nvSpPr>
          <p:cNvPr id="59" name="ZoneTexte 58">
            <a:extLst>
              <a:ext uri="{FF2B5EF4-FFF2-40B4-BE49-F238E27FC236}">
                <a16:creationId xmlns:a16="http://schemas.microsoft.com/office/drawing/2014/main" id="{C1230210-90C8-74CC-0A2C-2D510AAC474C}"/>
              </a:ext>
            </a:extLst>
          </p:cNvPr>
          <p:cNvSpPr txBox="1"/>
          <p:nvPr/>
        </p:nvSpPr>
        <p:spPr>
          <a:xfrm>
            <a:off x="10036806" y="1384663"/>
            <a:ext cx="3038774" cy="2031325"/>
          </a:xfrm>
          <a:prstGeom prst="rect">
            <a:avLst/>
          </a:prstGeom>
          <a:noFill/>
        </p:spPr>
        <p:txBody>
          <a:bodyPr wrap="square" rtlCol="0">
            <a:spAutoFit/>
          </a:bodyPr>
          <a:lstStyle/>
          <a:p>
            <a:r>
              <a:rPr lang="fr-FR" sz="1400" b="1" dirty="0">
                <a:solidFill>
                  <a:srgbClr val="7030A0"/>
                </a:solidFill>
                <a:latin typeface="Montserrat" panose="00000500000000000000" pitchFamily="2" charset="0"/>
              </a:rPr>
              <a:t>15 %</a:t>
            </a:r>
          </a:p>
          <a:p>
            <a:r>
              <a:rPr lang="fr-FR" sz="1400" dirty="0">
                <a:latin typeface="Montserrat" panose="00000500000000000000" pitchFamily="2" charset="0"/>
              </a:rPr>
              <a:t>Des artisans ont réduit leurs effectifs salariés et </a:t>
            </a:r>
            <a:r>
              <a:rPr lang="fr-FR" sz="1400" b="1" dirty="0">
                <a:solidFill>
                  <a:srgbClr val="7030A0"/>
                </a:solidFill>
                <a:latin typeface="Montserrat" panose="00000500000000000000" pitchFamily="2" charset="0"/>
              </a:rPr>
              <a:t>7 % </a:t>
            </a:r>
            <a:r>
              <a:rPr lang="fr-FR" sz="1400" dirty="0">
                <a:latin typeface="Montserrat" panose="00000500000000000000" pitchFamily="2" charset="0"/>
              </a:rPr>
              <a:t>les ont augmentés.</a:t>
            </a:r>
          </a:p>
          <a:p>
            <a:r>
              <a:rPr lang="fr-FR" sz="1400" b="1" dirty="0">
                <a:solidFill>
                  <a:srgbClr val="7030A0"/>
                </a:solidFill>
                <a:latin typeface="Montserrat" panose="00000500000000000000" pitchFamily="2" charset="0"/>
              </a:rPr>
              <a:t>18 %</a:t>
            </a:r>
          </a:p>
          <a:p>
            <a:r>
              <a:rPr lang="fr-FR" sz="1400" dirty="0">
                <a:latin typeface="Montserrat" panose="00000500000000000000" pitchFamily="2" charset="0"/>
              </a:rPr>
              <a:t>Des artisans ont augmenté leur effectif alternants et </a:t>
            </a:r>
            <a:r>
              <a:rPr lang="fr-FR" sz="1400" b="1" dirty="0">
                <a:solidFill>
                  <a:srgbClr val="7030A0"/>
                </a:solidFill>
                <a:latin typeface="Montserrat" panose="00000500000000000000" pitchFamily="2" charset="0"/>
              </a:rPr>
              <a:t>13 </a:t>
            </a:r>
            <a:r>
              <a:rPr lang="fr-FR" sz="1400" dirty="0">
                <a:latin typeface="Montserrat" panose="00000500000000000000" pitchFamily="2" charset="0"/>
              </a:rPr>
              <a:t>% les ont augmentés.</a:t>
            </a:r>
          </a:p>
          <a:p>
            <a:r>
              <a:rPr lang="fr-FR" sz="1400" b="1" dirty="0">
                <a:solidFill>
                  <a:srgbClr val="7030A0"/>
                </a:solidFill>
                <a:latin typeface="Montserrat" panose="00000500000000000000" pitchFamily="2" charset="0"/>
              </a:rPr>
              <a:t> </a:t>
            </a:r>
            <a:endParaRPr lang="fr-FR" sz="1400" dirty="0">
              <a:latin typeface="Montserrat" panose="00000500000000000000" pitchFamily="2" charset="0"/>
            </a:endParaRPr>
          </a:p>
        </p:txBody>
      </p:sp>
      <p:pic>
        <p:nvPicPr>
          <p:cNvPr id="64" name="Graphique 63" descr="Groupe de femmes avec un remplissage uni">
            <a:extLst>
              <a:ext uri="{FF2B5EF4-FFF2-40B4-BE49-F238E27FC236}">
                <a16:creationId xmlns:a16="http://schemas.microsoft.com/office/drawing/2014/main" id="{6987C8A7-9536-0F75-11B5-331608E5D965}"/>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029298" y="44447"/>
            <a:ext cx="790418" cy="790418"/>
          </a:xfrm>
          <a:prstGeom prst="rect">
            <a:avLst/>
          </a:prstGeom>
        </p:spPr>
      </p:pic>
      <p:pic>
        <p:nvPicPr>
          <p:cNvPr id="66" name="Graphique 65" descr="Globe contour">
            <a:extLst>
              <a:ext uri="{FF2B5EF4-FFF2-40B4-BE49-F238E27FC236}">
                <a16:creationId xmlns:a16="http://schemas.microsoft.com/office/drawing/2014/main" id="{9A0B1BE0-3DAA-2BA0-0B1F-1AEA162EC46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197033" y="3965786"/>
            <a:ext cx="828714" cy="828714"/>
          </a:xfrm>
          <a:prstGeom prst="rect">
            <a:avLst/>
          </a:prstGeom>
        </p:spPr>
      </p:pic>
      <p:sp>
        <p:nvSpPr>
          <p:cNvPr id="67" name="ZoneTexte 66">
            <a:extLst>
              <a:ext uri="{FF2B5EF4-FFF2-40B4-BE49-F238E27FC236}">
                <a16:creationId xmlns:a16="http://schemas.microsoft.com/office/drawing/2014/main" id="{9A74B0E1-5EE4-0BD8-FF58-624918B7ADA9}"/>
              </a:ext>
            </a:extLst>
          </p:cNvPr>
          <p:cNvSpPr txBox="1"/>
          <p:nvPr/>
        </p:nvSpPr>
        <p:spPr>
          <a:xfrm>
            <a:off x="10007061" y="4798832"/>
            <a:ext cx="3023343" cy="2893100"/>
          </a:xfrm>
          <a:prstGeom prst="rect">
            <a:avLst/>
          </a:prstGeom>
          <a:noFill/>
        </p:spPr>
        <p:txBody>
          <a:bodyPr wrap="square" rtlCol="0">
            <a:spAutoFit/>
          </a:bodyPr>
          <a:lstStyle/>
          <a:p>
            <a:r>
              <a:rPr lang="fr-FR" sz="1400" b="1">
                <a:solidFill>
                  <a:srgbClr val="B0D2D9"/>
                </a:solidFill>
                <a:latin typeface="Montserrat" panose="00000500000000000000" pitchFamily="2" charset="0"/>
              </a:rPr>
              <a:t>71 %</a:t>
            </a:r>
          </a:p>
          <a:p>
            <a:r>
              <a:rPr lang="fr-FR" sz="1400">
                <a:latin typeface="Montserrat" panose="00000500000000000000" pitchFamily="2" charset="0"/>
              </a:rPr>
              <a:t>Des artisans sont impactés par la hausse des prix des matières premières et produits.</a:t>
            </a:r>
          </a:p>
          <a:p>
            <a:r>
              <a:rPr lang="fr-FR" sz="1400" b="1">
                <a:solidFill>
                  <a:srgbClr val="B0D2D9"/>
                </a:solidFill>
                <a:latin typeface="Montserrat" panose="00000500000000000000" pitchFamily="2" charset="0"/>
              </a:rPr>
              <a:t>59 % </a:t>
            </a:r>
          </a:p>
          <a:p>
            <a:r>
              <a:rPr lang="fr-FR" sz="1400">
                <a:latin typeface="Montserrat" panose="00000500000000000000" pitchFamily="2" charset="0"/>
              </a:rPr>
              <a:t>Par la hausse du prix du carburant</a:t>
            </a:r>
          </a:p>
          <a:p>
            <a:pPr algn="l"/>
            <a:r>
              <a:rPr lang="fr-FR" sz="1400" b="1">
                <a:solidFill>
                  <a:srgbClr val="B0D2D9"/>
                </a:solidFill>
                <a:latin typeface="Montserrat" panose="00000500000000000000" pitchFamily="2" charset="0"/>
              </a:rPr>
              <a:t>60 %</a:t>
            </a:r>
          </a:p>
          <a:p>
            <a:pPr algn="l"/>
            <a:r>
              <a:rPr lang="fr-FR" sz="1400">
                <a:latin typeface="Montserrat" panose="00000500000000000000" pitchFamily="2" charset="0"/>
              </a:rPr>
              <a:t>Des artisans appliquent une hausse dans le prix de vente.</a:t>
            </a:r>
          </a:p>
          <a:p>
            <a:pPr algn="l"/>
            <a:r>
              <a:rPr lang="fr-FR" sz="1400" b="1">
                <a:solidFill>
                  <a:srgbClr val="B0D2D9"/>
                </a:solidFill>
                <a:latin typeface="Montserrat" panose="00000500000000000000" pitchFamily="2" charset="0"/>
              </a:rPr>
              <a:t>38 %</a:t>
            </a:r>
          </a:p>
          <a:p>
            <a:pPr algn="l"/>
            <a:r>
              <a:rPr lang="fr-FR" sz="1400">
                <a:latin typeface="Montserrat" panose="00000500000000000000" pitchFamily="2" charset="0"/>
              </a:rPr>
              <a:t>Diminuent et regroupent les déplacements.</a:t>
            </a:r>
          </a:p>
        </p:txBody>
      </p:sp>
    </p:spTree>
    <p:extLst>
      <p:ext uri="{BB962C8B-B14F-4D97-AF65-F5344CB8AC3E}">
        <p14:creationId xmlns:p14="http://schemas.microsoft.com/office/powerpoint/2010/main" val="290238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BF74CCC-3D43-5E98-3160-04490AA652D9}"/>
              </a:ext>
            </a:extLst>
          </p:cNvPr>
          <p:cNvSpPr txBox="1"/>
          <p:nvPr/>
        </p:nvSpPr>
        <p:spPr>
          <a:xfrm>
            <a:off x="6970713" y="1847180"/>
            <a:ext cx="5818187" cy="4708981"/>
          </a:xfrm>
          <a:prstGeom prst="rect">
            <a:avLst/>
          </a:prstGeom>
          <a:noFill/>
        </p:spPr>
        <p:txBody>
          <a:bodyPr wrap="square" rtlCol="0">
            <a:spAutoFit/>
          </a:bodyPr>
          <a:lstStyle/>
          <a:p>
            <a:pPr algn="just"/>
            <a:r>
              <a:rPr lang="fr-FR" sz="1200" dirty="0">
                <a:latin typeface="Montserrat" panose="00000500000000000000" pitchFamily="2" charset="0"/>
              </a:rPr>
              <a:t>Les secteurs de la production et des services sont les plus touchés avec un écart négatif (respectivement 50 % et 46 % subissent une baisse du chiffre d’affaires contre 42 % en moyenne). L’écart négatif est lui aussi important dans l’alimentation (6 points) mais doit être interprété avec précaution du fait d’un faible nombre de répondants (seuil de significativité de 5% non respecté). Les femmes sont plus impactées que les hommes avec un écart de 10 points.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Au contraire, </a:t>
            </a:r>
            <a:r>
              <a:rPr lang="fr-FR" sz="1200" b="1" dirty="0">
                <a:latin typeface="Montserrat" panose="00000500000000000000" pitchFamily="2" charset="0"/>
              </a:rPr>
              <a:t>la situation semble moins défavorable dans le bâtiment</a:t>
            </a:r>
            <a:r>
              <a:rPr lang="fr-FR" sz="1200" dirty="0">
                <a:latin typeface="Montserrat" panose="00000500000000000000" pitchFamily="2" charset="0"/>
              </a:rPr>
              <a:t> et du côté des entreprises employeuses avec un </a:t>
            </a:r>
            <a:r>
              <a:rPr lang="fr-FR" sz="1200" b="1" dirty="0">
                <a:latin typeface="Montserrat" panose="00000500000000000000" pitchFamily="2" charset="0"/>
              </a:rPr>
              <a:t>écart positif </a:t>
            </a:r>
            <a:r>
              <a:rPr lang="fr-FR" sz="1200" dirty="0">
                <a:latin typeface="Montserrat" panose="00000500000000000000" pitchFamily="2" charset="0"/>
              </a:rPr>
              <a:t>respectif </a:t>
            </a:r>
            <a:r>
              <a:rPr lang="fr-FR" sz="1200" b="1" dirty="0">
                <a:latin typeface="Montserrat" panose="00000500000000000000" pitchFamily="2" charset="0"/>
              </a:rPr>
              <a:t>de 10 points</a:t>
            </a:r>
            <a:r>
              <a:rPr lang="fr-FR" sz="1200" dirty="0">
                <a:latin typeface="Montserrat" panose="00000500000000000000" pitchFamily="2" charset="0"/>
              </a:rPr>
              <a:t> et de 5 points afférant à la baisse du chiffre d’affaires.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Pour la majorité des entreprises (43%), la situation est à la stabilité du chiffre d’affaires notamment dans le secteur du bâtiment avec une part de 53%. De même une légère surreprésentativité en termes de stabilité est observable chez les hommes avec un écart positif de 3 points.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Les artisans restent pessimistes quant aux </a:t>
            </a:r>
            <a:r>
              <a:rPr lang="fr-FR" sz="1200" b="1" dirty="0">
                <a:latin typeface="Montserrat" panose="00000500000000000000" pitchFamily="2" charset="0"/>
              </a:rPr>
              <a:t>prévisions du prochain semestre</a:t>
            </a:r>
            <a:r>
              <a:rPr lang="fr-FR" sz="1200" dirty="0">
                <a:latin typeface="Montserrat" panose="00000500000000000000" pitchFamily="2" charset="0"/>
              </a:rPr>
              <a:t> puisqu’ils sont 46% à anticiper une baisse d’activité. Les plus pessimistes travaillent dans le secteur de l’alimentation (écart négatif de 8 points). L’indicateur est également négatif pour les femmes (49% anticipent une baisse) et les entreprises non-employeuses (50%).</a:t>
            </a:r>
          </a:p>
          <a:p>
            <a:pPr algn="just"/>
            <a:endParaRPr lang="fr-FR" sz="1200" dirty="0">
              <a:latin typeface="Montserrat" panose="00000500000000000000" pitchFamily="2" charset="0"/>
            </a:endParaRPr>
          </a:p>
          <a:p>
            <a:pPr algn="just"/>
            <a:r>
              <a:rPr lang="fr-FR" sz="1200" b="1" dirty="0">
                <a:latin typeface="Montserrat" panose="00000500000000000000" pitchFamily="2" charset="0"/>
              </a:rPr>
              <a:t>Les artisans du bâtiment restent les moins pessimistes</a:t>
            </a:r>
            <a:r>
              <a:rPr lang="fr-FR" sz="1200" dirty="0">
                <a:latin typeface="Montserrat" panose="00000500000000000000" pitchFamily="2" charset="0"/>
              </a:rPr>
              <a:t>  (40 % anticipent une baisse du chiffre d’affaires contre 46 % en moyenne).</a:t>
            </a:r>
          </a:p>
        </p:txBody>
      </p:sp>
      <p:sp>
        <p:nvSpPr>
          <p:cNvPr id="7" name="Rectangle : avec coins rognés en diagonale 6">
            <a:extLst>
              <a:ext uri="{FF2B5EF4-FFF2-40B4-BE49-F238E27FC236}">
                <a16:creationId xmlns:a16="http://schemas.microsoft.com/office/drawing/2014/main" id="{2C9DED2C-3E18-09E1-D851-B15A097FF030}"/>
              </a:ext>
            </a:extLst>
          </p:cNvPr>
          <p:cNvSpPr/>
          <p:nvPr/>
        </p:nvSpPr>
        <p:spPr>
          <a:xfrm>
            <a:off x="295275" y="1198563"/>
            <a:ext cx="2428875" cy="432048"/>
          </a:xfrm>
          <a:prstGeom prst="snip2DiagRect">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latin typeface="Montserrat" panose="00000500000000000000" pitchFamily="2" charset="0"/>
              </a:rPr>
              <a:t>Le chiffre d’affaires</a:t>
            </a:r>
          </a:p>
        </p:txBody>
      </p:sp>
      <p:sp>
        <p:nvSpPr>
          <p:cNvPr id="6" name="Rectangle 5">
            <a:extLst>
              <a:ext uri="{FF2B5EF4-FFF2-40B4-BE49-F238E27FC236}">
                <a16:creationId xmlns:a16="http://schemas.microsoft.com/office/drawing/2014/main" id="{CE8EFB92-F629-B8D3-DEA1-43AD22600E1C}"/>
              </a:ext>
            </a:extLst>
          </p:cNvPr>
          <p:cNvSpPr/>
          <p:nvPr/>
        </p:nvSpPr>
        <p:spPr>
          <a:xfrm>
            <a:off x="-19723" y="4489"/>
            <a:ext cx="13068973" cy="936000"/>
          </a:xfrm>
          <a:prstGeom prst="rect">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ACTIVITE</a:t>
            </a:r>
          </a:p>
        </p:txBody>
      </p:sp>
      <p:pic>
        <p:nvPicPr>
          <p:cNvPr id="18" name="New picture">
            <a:extLst>
              <a:ext uri="{FF2B5EF4-FFF2-40B4-BE49-F238E27FC236}">
                <a16:creationId xmlns:a16="http://schemas.microsoft.com/office/drawing/2014/main" id="{7AF2A835-67A0-00C5-85AE-CD487470D01D}"/>
              </a:ext>
            </a:extLst>
          </p:cNvPr>
          <p:cNvPicPr/>
          <p:nvPr/>
        </p:nvPicPr>
        <p:blipFill>
          <a:blip r:embed="rId2"/>
          <a:stretch>
            <a:fillRect/>
          </a:stretch>
        </p:blipFill>
        <p:spPr>
          <a:xfrm>
            <a:off x="44814" y="0"/>
            <a:ext cx="924054" cy="924054"/>
          </a:xfrm>
          <a:prstGeom prst="rect">
            <a:avLst/>
          </a:prstGeom>
        </p:spPr>
      </p:pic>
      <p:sp>
        <p:nvSpPr>
          <p:cNvPr id="3" name="ZoneTexte 2">
            <a:extLst>
              <a:ext uri="{FF2B5EF4-FFF2-40B4-BE49-F238E27FC236}">
                <a16:creationId xmlns:a16="http://schemas.microsoft.com/office/drawing/2014/main" id="{F3A54349-8CE2-B66F-B06D-00617A0CAB3C}"/>
              </a:ext>
            </a:extLst>
          </p:cNvPr>
          <p:cNvSpPr txBox="1"/>
          <p:nvPr/>
        </p:nvSpPr>
        <p:spPr>
          <a:xfrm>
            <a:off x="7273935" y="1414587"/>
            <a:ext cx="5117123" cy="276999"/>
          </a:xfrm>
          <a:prstGeom prst="rect">
            <a:avLst/>
          </a:prstGeom>
          <a:solidFill>
            <a:srgbClr val="E8B400"/>
          </a:solidFill>
          <a:ln>
            <a:solidFill>
              <a:srgbClr val="E8B400"/>
            </a:solidFill>
          </a:ln>
        </p:spPr>
        <p:txBody>
          <a:bodyPr wrap="square" rtlCol="0">
            <a:spAutoFit/>
          </a:bodyPr>
          <a:lstStyle/>
          <a:p>
            <a:pPr algn="ctr"/>
            <a:r>
              <a:rPr lang="fr-FR" sz="1200" b="1">
                <a:solidFill>
                  <a:schemeClr val="bg1"/>
                </a:solidFill>
                <a:latin typeface="Montserrat" panose="00000500000000000000" pitchFamily="2" charset="0"/>
              </a:rPr>
              <a:t>42 % des artisans subissent une baisse de chiffre d‘affaires</a:t>
            </a:r>
          </a:p>
        </p:txBody>
      </p:sp>
      <p:pic>
        <p:nvPicPr>
          <p:cNvPr id="10" name="Picture 20">
            <a:extLst>
              <a:ext uri="{FF2B5EF4-FFF2-40B4-BE49-F238E27FC236}">
                <a16:creationId xmlns:a16="http://schemas.microsoft.com/office/drawing/2014/main" id="{19577FF0-8563-AAB2-3085-74ED4E17B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9" y="1847180"/>
            <a:ext cx="26860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DEE742CB-C6AC-A263-73AC-ADDE24A0B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955" y="1847180"/>
            <a:ext cx="2743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E923EF01-6ADD-9E76-42E6-82BA0D388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752" y="4702175"/>
            <a:ext cx="4200525" cy="225742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4C085C9-F01E-0168-D87E-B076ADB666CA}"/>
              </a:ext>
            </a:extLst>
          </p:cNvPr>
          <p:cNvSpPr txBox="1"/>
          <p:nvPr/>
        </p:nvSpPr>
        <p:spPr>
          <a:xfrm>
            <a:off x="2290990" y="6959600"/>
            <a:ext cx="2686050" cy="646331"/>
          </a:xfrm>
          <a:prstGeom prst="rect">
            <a:avLst/>
          </a:prstGeom>
          <a:solidFill>
            <a:srgbClr val="E8B400"/>
          </a:solidFill>
          <a:ln>
            <a:solidFill>
              <a:srgbClr val="E8B400"/>
            </a:solidFill>
          </a:ln>
        </p:spPr>
        <p:txBody>
          <a:bodyPr wrap="square" rtlCol="0">
            <a:spAutoFit/>
          </a:bodyPr>
          <a:lstStyle/>
          <a:p>
            <a:pPr algn="ctr"/>
            <a:r>
              <a:rPr lang="fr-FR" sz="1200" b="1">
                <a:solidFill>
                  <a:schemeClr val="bg1"/>
                </a:solidFill>
                <a:latin typeface="Montserrat" panose="00000500000000000000" pitchFamily="2" charset="0"/>
              </a:rPr>
              <a:t>46 % des artisans anticipent une baisse du chiffre d’affaires début 2023</a:t>
            </a:r>
          </a:p>
        </p:txBody>
      </p:sp>
      <p:sp>
        <p:nvSpPr>
          <p:cNvPr id="9" name="Flèche : angle droit 8">
            <a:extLst>
              <a:ext uri="{FF2B5EF4-FFF2-40B4-BE49-F238E27FC236}">
                <a16:creationId xmlns:a16="http://schemas.microsoft.com/office/drawing/2014/main" id="{6DFEA6D9-E423-DE30-59AA-CCC5170A7A99}"/>
              </a:ext>
            </a:extLst>
          </p:cNvPr>
          <p:cNvSpPr/>
          <p:nvPr/>
        </p:nvSpPr>
        <p:spPr>
          <a:xfrm rot="5400000">
            <a:off x="1426177" y="4792944"/>
            <a:ext cx="645456" cy="430306"/>
          </a:xfrm>
          <a:prstGeom prst="bentUpArrow">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2" name="Picture 2">
            <a:extLst>
              <a:ext uri="{FF2B5EF4-FFF2-40B4-BE49-F238E27FC236}">
                <a16:creationId xmlns:a16="http://schemas.microsoft.com/office/drawing/2014/main" id="{090646F2-3F75-73D6-4F16-8925C3297D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990" y="1847180"/>
            <a:ext cx="2428875"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303202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étudiée</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 </a:t>
            </a:r>
            <a:r>
              <a:rPr sz="862" b="1"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l'échantillon</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 1462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redressement</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par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podération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Affichag</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des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effectifs</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17" name="ZoneTexte 16">
            <a:extLst>
              <a:ext uri="{FF2B5EF4-FFF2-40B4-BE49-F238E27FC236}">
                <a16:creationId xmlns:a16="http://schemas.microsoft.com/office/drawing/2014/main" id="{B904E43C-29EC-8C69-F6F0-3B3E742AD380}"/>
              </a:ext>
            </a:extLst>
          </p:cNvPr>
          <p:cNvSpPr txBox="1"/>
          <p:nvPr/>
        </p:nvSpPr>
        <p:spPr>
          <a:xfrm>
            <a:off x="6980102" y="1847850"/>
            <a:ext cx="5818187" cy="5816977"/>
          </a:xfrm>
          <a:prstGeom prst="rect">
            <a:avLst/>
          </a:prstGeom>
          <a:noFill/>
        </p:spPr>
        <p:txBody>
          <a:bodyPr wrap="square" rtlCol="0">
            <a:spAutoFit/>
          </a:bodyPr>
          <a:lstStyle/>
          <a:p>
            <a:pPr algn="just"/>
            <a:r>
              <a:rPr lang="fr-FR" sz="1200" dirty="0">
                <a:latin typeface="Montserrat" panose="00000500000000000000" pitchFamily="2" charset="0"/>
              </a:rPr>
              <a:t>Les commandes restent stables pour plus de la moitié des entreprises artisanales (52 %). Cette stabilité est notamment un élément prédominant dans le bâtiment (59 % des artisans du bâtiment). </a:t>
            </a:r>
          </a:p>
          <a:p>
            <a:pPr algn="just"/>
            <a:endParaRPr lang="fr-FR" sz="1200" dirty="0">
              <a:latin typeface="Montserrat" panose="00000500000000000000" pitchFamily="2" charset="0"/>
            </a:endParaRPr>
          </a:p>
          <a:p>
            <a:pPr algn="just"/>
            <a:r>
              <a:rPr lang="fr-FR" sz="1200" b="1" dirty="0">
                <a:latin typeface="Montserrat" panose="00000500000000000000" pitchFamily="2" charset="0"/>
              </a:rPr>
              <a:t>32 % des artisans </a:t>
            </a:r>
            <a:r>
              <a:rPr lang="fr-FR" sz="1200" dirty="0">
                <a:latin typeface="Montserrat" panose="00000500000000000000" pitchFamily="2" charset="0"/>
              </a:rPr>
              <a:t>ont subi une </a:t>
            </a:r>
            <a:r>
              <a:rPr lang="fr-FR" sz="1200" b="1" dirty="0">
                <a:latin typeface="Montserrat" panose="00000500000000000000" pitchFamily="2" charset="0"/>
              </a:rPr>
              <a:t>baisse de leur carnet de commandes au cours du semestre étudié</a:t>
            </a:r>
            <a:r>
              <a:rPr lang="fr-FR" sz="1200" dirty="0">
                <a:latin typeface="Montserrat" panose="00000500000000000000" pitchFamily="2" charset="0"/>
              </a:rPr>
              <a:t>. Cette diminution </a:t>
            </a:r>
            <a:r>
              <a:rPr lang="fr-FR" sz="1200" b="1" dirty="0">
                <a:latin typeface="Montserrat" panose="00000500000000000000" pitchFamily="2" charset="0"/>
              </a:rPr>
              <a:t>touche principalement le secteur de l’alimentation (+12 points) </a:t>
            </a:r>
            <a:r>
              <a:rPr lang="fr-FR" sz="1200" dirty="0">
                <a:latin typeface="Montserrat" panose="00000500000000000000" pitchFamily="2" charset="0"/>
              </a:rPr>
              <a:t>et le département de l’Eure (+8 points). A l’inverse, </a:t>
            </a:r>
            <a:r>
              <a:rPr lang="fr-FR" sz="1200" b="1" dirty="0">
                <a:latin typeface="Montserrat" panose="00000500000000000000" pitchFamily="2" charset="0"/>
              </a:rPr>
              <a:t>le carnet de commande diminue dans des proportions moindres dans le bâtiment</a:t>
            </a:r>
            <a:r>
              <a:rPr lang="fr-FR" sz="1200" dirty="0">
                <a:latin typeface="Montserrat" panose="00000500000000000000" pitchFamily="2" charset="0"/>
              </a:rPr>
              <a:t> qui tire une nouvelle fois son épingle du jeu (baisse de 27 % dans le bâtiment contre 32 % en moyenne).</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L’évolution la plus favorable concerne les jeunes de moins de 30 ans : 30 % ont vu leurs commandes augmenter contre 16 % en moyenne.</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Les </a:t>
            </a:r>
            <a:r>
              <a:rPr lang="fr-FR" sz="1200" b="1" dirty="0">
                <a:latin typeface="Montserrat" panose="00000500000000000000" pitchFamily="2" charset="0"/>
              </a:rPr>
              <a:t>prévisions du 1</a:t>
            </a:r>
            <a:r>
              <a:rPr lang="fr-FR" sz="1200" b="1" baseline="30000" dirty="0">
                <a:latin typeface="Montserrat" panose="00000500000000000000" pitchFamily="2" charset="0"/>
              </a:rPr>
              <a:t>er</a:t>
            </a:r>
            <a:r>
              <a:rPr lang="fr-FR" sz="1200" b="1" dirty="0">
                <a:latin typeface="Montserrat" panose="00000500000000000000" pitchFamily="2" charset="0"/>
              </a:rPr>
              <a:t> semestre 2023  font ressortir une baisse des commandes pour 39 % des artisans</a:t>
            </a:r>
            <a:r>
              <a:rPr lang="fr-FR" sz="1200" dirty="0">
                <a:latin typeface="Montserrat" panose="00000500000000000000" pitchFamily="2" charset="0"/>
              </a:rPr>
              <a:t>. Une dégradation de 7 points est observable comparativement au 2</a:t>
            </a:r>
            <a:r>
              <a:rPr lang="fr-FR" sz="1200" baseline="30000" dirty="0">
                <a:latin typeface="Montserrat" panose="00000500000000000000" pitchFamily="2" charset="0"/>
              </a:rPr>
              <a:t>nd</a:t>
            </a:r>
            <a:r>
              <a:rPr lang="fr-FR" sz="1200" dirty="0">
                <a:latin typeface="Montserrat" panose="00000500000000000000" pitchFamily="2" charset="0"/>
              </a:rPr>
              <a:t> semestre 2022. Les jeunes restent néanmoins un public davantage optimiste puisqu’ils sont 36 % à anticiper une hausse du carnet de commande contre 13 % toutes catégories d’âge confondues. La tranche d’âge des 46-55 ans est au contraire moins optimiste avec un écart négatif de 5 points.</a:t>
            </a:r>
          </a:p>
          <a:p>
            <a:pPr algn="just"/>
            <a:endParaRPr lang="fr-FR" sz="1200" dirty="0">
              <a:latin typeface="Montserrat" panose="00000500000000000000" pitchFamily="2" charset="0"/>
            </a:endParaRPr>
          </a:p>
          <a:p>
            <a:pPr algn="just"/>
            <a:r>
              <a:rPr lang="fr-FR" sz="1200" b="1" dirty="0">
                <a:latin typeface="Montserrat" panose="00000500000000000000" pitchFamily="2" charset="0"/>
              </a:rPr>
              <a:t>71 % des entreprises artisanales ont une lisibilité de leur carnet de commandes inférieure à 4 mois</a:t>
            </a:r>
            <a:r>
              <a:rPr lang="fr-FR" sz="1200" dirty="0">
                <a:latin typeface="Montserrat" panose="00000500000000000000" pitchFamily="2" charset="0"/>
              </a:rPr>
              <a:t> (23 % inférieure à 1 mois).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Les secteurs qui ont la </a:t>
            </a:r>
            <a:r>
              <a:rPr lang="fr-FR" sz="1200" b="1" dirty="0">
                <a:latin typeface="Montserrat" panose="00000500000000000000" pitchFamily="2" charset="0"/>
              </a:rPr>
              <a:t>lisibilité la plus faible</a:t>
            </a:r>
            <a:r>
              <a:rPr lang="fr-FR" sz="1200" dirty="0">
                <a:latin typeface="Montserrat" panose="00000500000000000000" pitchFamily="2" charset="0"/>
              </a:rPr>
              <a:t> sont la </a:t>
            </a:r>
            <a:r>
              <a:rPr lang="fr-FR" sz="1200" b="1" dirty="0">
                <a:latin typeface="Montserrat" panose="00000500000000000000" pitchFamily="2" charset="0"/>
              </a:rPr>
              <a:t>production</a:t>
            </a:r>
            <a:r>
              <a:rPr lang="fr-FR" sz="1200" dirty="0">
                <a:latin typeface="Montserrat" panose="00000500000000000000" pitchFamily="2" charset="0"/>
              </a:rPr>
              <a:t> (</a:t>
            </a:r>
            <a:r>
              <a:rPr lang="fr-FR" sz="1200" b="1" dirty="0">
                <a:latin typeface="Montserrat" panose="00000500000000000000" pitchFamily="2" charset="0"/>
              </a:rPr>
              <a:t>84 % des artisans du secteur</a:t>
            </a:r>
            <a:r>
              <a:rPr lang="fr-FR" sz="1200" dirty="0">
                <a:latin typeface="Montserrat" panose="00000500000000000000" pitchFamily="2" charset="0"/>
              </a:rPr>
              <a:t>) et les services (78 %). Les profils d’entreprises sans salariés semblent également davantage concernés avec un taux de 78 %. Au contraire, </a:t>
            </a:r>
            <a:r>
              <a:rPr lang="fr-FR" sz="1200" b="1" dirty="0">
                <a:latin typeface="Montserrat" panose="00000500000000000000" pitchFamily="2" charset="0"/>
              </a:rPr>
              <a:t>la lisibilité semble plus importante qu’en moyenne </a:t>
            </a:r>
            <a:r>
              <a:rPr lang="fr-FR" sz="1200" dirty="0">
                <a:latin typeface="Montserrat" panose="00000500000000000000" pitchFamily="2" charset="0"/>
              </a:rPr>
              <a:t>dans les secteurs du </a:t>
            </a:r>
            <a:r>
              <a:rPr lang="fr-FR" sz="1200" b="1" dirty="0">
                <a:latin typeface="Montserrat" panose="00000500000000000000" pitchFamily="2" charset="0"/>
              </a:rPr>
              <a:t>bâtiment</a:t>
            </a:r>
            <a:r>
              <a:rPr lang="fr-FR" sz="1200" dirty="0">
                <a:latin typeface="Montserrat" panose="00000500000000000000" pitchFamily="2" charset="0"/>
              </a:rPr>
              <a:t> (36 % des entreprises du bâtiment ont une lisibilité supérieure à 3 mois contre 29 % en moyenne). </a:t>
            </a:r>
          </a:p>
        </p:txBody>
      </p:sp>
      <p:sp>
        <p:nvSpPr>
          <p:cNvPr id="4" name="Rectangle 3">
            <a:extLst>
              <a:ext uri="{FF2B5EF4-FFF2-40B4-BE49-F238E27FC236}">
                <a16:creationId xmlns:a16="http://schemas.microsoft.com/office/drawing/2014/main" id="{5D58316D-5FDD-988E-8DCC-B9236B594E6A}"/>
              </a:ext>
            </a:extLst>
          </p:cNvPr>
          <p:cNvSpPr/>
          <p:nvPr/>
        </p:nvSpPr>
        <p:spPr>
          <a:xfrm>
            <a:off x="10062" y="0"/>
            <a:ext cx="13068000" cy="936000"/>
          </a:xfrm>
          <a:prstGeom prst="rect">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ACTIVITE</a:t>
            </a:r>
          </a:p>
        </p:txBody>
      </p:sp>
      <p:pic>
        <p:nvPicPr>
          <p:cNvPr id="7" name="New picture"/>
          <p:cNvPicPr/>
          <p:nvPr/>
        </p:nvPicPr>
        <p:blipFill>
          <a:blip r:embed="rId2"/>
          <a:stretch>
            <a:fillRect/>
          </a:stretch>
        </p:blipFill>
        <p:spPr>
          <a:xfrm>
            <a:off x="44814" y="0"/>
            <a:ext cx="924054" cy="924054"/>
          </a:xfrm>
          <a:prstGeom prst="rect">
            <a:avLst/>
          </a:prstGeom>
        </p:spPr>
      </p:pic>
      <p:sp>
        <p:nvSpPr>
          <p:cNvPr id="5" name="Rectangle : avec coins rognés en diagonale 4">
            <a:extLst>
              <a:ext uri="{FF2B5EF4-FFF2-40B4-BE49-F238E27FC236}">
                <a16:creationId xmlns:a16="http://schemas.microsoft.com/office/drawing/2014/main" id="{51F94E9A-8197-0E96-6997-DA3CDFEE65AC}"/>
              </a:ext>
            </a:extLst>
          </p:cNvPr>
          <p:cNvSpPr/>
          <p:nvPr/>
        </p:nvSpPr>
        <p:spPr>
          <a:xfrm>
            <a:off x="295274" y="1189297"/>
            <a:ext cx="3012003" cy="432048"/>
          </a:xfrm>
          <a:prstGeom prst="snip2DiagRect">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latin typeface="Montserrat" panose="00000500000000000000" pitchFamily="2" charset="0"/>
              </a:rPr>
              <a:t>Le carnet de commande</a:t>
            </a:r>
          </a:p>
        </p:txBody>
      </p:sp>
      <p:sp>
        <p:nvSpPr>
          <p:cNvPr id="11" name="ZoneTexte 10">
            <a:extLst>
              <a:ext uri="{FF2B5EF4-FFF2-40B4-BE49-F238E27FC236}">
                <a16:creationId xmlns:a16="http://schemas.microsoft.com/office/drawing/2014/main" id="{7985C4FC-FA05-C199-63E6-E68B944860C3}"/>
              </a:ext>
            </a:extLst>
          </p:cNvPr>
          <p:cNvSpPr txBox="1"/>
          <p:nvPr/>
        </p:nvSpPr>
        <p:spPr>
          <a:xfrm>
            <a:off x="7837195" y="1405321"/>
            <a:ext cx="4104000" cy="276999"/>
          </a:xfrm>
          <a:prstGeom prst="rect">
            <a:avLst/>
          </a:prstGeom>
          <a:solidFill>
            <a:srgbClr val="E8B400"/>
          </a:solidFill>
          <a:ln>
            <a:solidFill>
              <a:srgbClr val="E8B400"/>
            </a:solidFill>
          </a:ln>
        </p:spPr>
        <p:txBody>
          <a:bodyPr wrap="square" rtlCol="0">
            <a:spAutoFit/>
          </a:bodyPr>
          <a:lstStyle/>
          <a:p>
            <a:pPr algn="ctr"/>
            <a:r>
              <a:rPr lang="fr-FR" sz="1200" b="1">
                <a:solidFill>
                  <a:schemeClr val="bg1"/>
                </a:solidFill>
                <a:latin typeface="Montserrat" panose="00000500000000000000" pitchFamily="2" charset="0"/>
              </a:rPr>
              <a:t>45 % des artisans ont un carnet de commandes</a:t>
            </a:r>
          </a:p>
        </p:txBody>
      </p:sp>
      <p:sp>
        <p:nvSpPr>
          <p:cNvPr id="12" name="ZoneTexte 11">
            <a:extLst>
              <a:ext uri="{FF2B5EF4-FFF2-40B4-BE49-F238E27FC236}">
                <a16:creationId xmlns:a16="http://schemas.microsoft.com/office/drawing/2014/main" id="{F1076B54-539A-E021-845C-1CD4707DE628}"/>
              </a:ext>
            </a:extLst>
          </p:cNvPr>
          <p:cNvSpPr txBox="1"/>
          <p:nvPr/>
        </p:nvSpPr>
        <p:spPr>
          <a:xfrm>
            <a:off x="2168050" y="6964342"/>
            <a:ext cx="2686050" cy="646331"/>
          </a:xfrm>
          <a:prstGeom prst="rect">
            <a:avLst/>
          </a:prstGeom>
          <a:solidFill>
            <a:srgbClr val="E8B400"/>
          </a:solidFill>
          <a:ln>
            <a:solidFill>
              <a:srgbClr val="E8B400"/>
            </a:solidFill>
          </a:ln>
        </p:spPr>
        <p:txBody>
          <a:bodyPr wrap="square" rtlCol="0">
            <a:spAutoFit/>
          </a:bodyPr>
          <a:lstStyle/>
          <a:p>
            <a:pPr algn="ctr"/>
            <a:r>
              <a:rPr lang="fr-FR" sz="1200" b="1">
                <a:solidFill>
                  <a:schemeClr val="bg1"/>
                </a:solidFill>
                <a:latin typeface="Montserrat" panose="00000500000000000000" pitchFamily="2" charset="0"/>
              </a:rPr>
              <a:t>La lisibilité du carnet de commandes est inférieure à 4 mois pour 78 % des artisans </a:t>
            </a:r>
          </a:p>
        </p:txBody>
      </p:sp>
      <p:pic>
        <p:nvPicPr>
          <p:cNvPr id="8" name="Picture 2">
            <a:extLst>
              <a:ext uri="{FF2B5EF4-FFF2-40B4-BE49-F238E27FC236}">
                <a16:creationId xmlns:a16="http://schemas.microsoft.com/office/drawing/2014/main" id="{390AF0FC-066D-468D-CA37-67808E80B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1" y="1860407"/>
            <a:ext cx="26860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A0A2925-356F-D16E-FD5B-60B8DB1B7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082" y="1860407"/>
            <a:ext cx="2743200" cy="2914650"/>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 angle droit 8">
            <a:extLst>
              <a:ext uri="{FF2B5EF4-FFF2-40B4-BE49-F238E27FC236}">
                <a16:creationId xmlns:a16="http://schemas.microsoft.com/office/drawing/2014/main" id="{7BB8ACA4-2BBC-E218-AB17-261B93DD0BF4}"/>
              </a:ext>
            </a:extLst>
          </p:cNvPr>
          <p:cNvSpPr/>
          <p:nvPr/>
        </p:nvSpPr>
        <p:spPr>
          <a:xfrm rot="5400000">
            <a:off x="117562" y="4882632"/>
            <a:ext cx="645456" cy="430306"/>
          </a:xfrm>
          <a:prstGeom prst="bentUpArrow">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90" name="Picture 18">
            <a:extLst>
              <a:ext uri="{FF2B5EF4-FFF2-40B4-BE49-F238E27FC236}">
                <a16:creationId xmlns:a16="http://schemas.microsoft.com/office/drawing/2014/main" id="{3F009EFA-BD71-D9C3-6601-4A975A8FE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0212" y="4893233"/>
            <a:ext cx="3890502" cy="1914374"/>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a:extLst>
              <a:ext uri="{FF2B5EF4-FFF2-40B4-BE49-F238E27FC236}">
                <a16:creationId xmlns:a16="http://schemas.microsoft.com/office/drawing/2014/main" id="{786DD00F-0854-1C53-BC47-3585A2DAC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96024"/>
            <a:ext cx="3929148" cy="211158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F9B5E548-1B2A-C03E-A4F7-41B8116269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8050" y="1860407"/>
            <a:ext cx="2428875" cy="2343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BF74CCC-3D43-5E98-3160-04490AA652D9}"/>
              </a:ext>
            </a:extLst>
          </p:cNvPr>
          <p:cNvSpPr txBox="1"/>
          <p:nvPr/>
        </p:nvSpPr>
        <p:spPr>
          <a:xfrm>
            <a:off x="6970713" y="2063204"/>
            <a:ext cx="5818608" cy="4893647"/>
          </a:xfrm>
          <a:prstGeom prst="rect">
            <a:avLst/>
          </a:prstGeom>
          <a:noFill/>
        </p:spPr>
        <p:txBody>
          <a:bodyPr wrap="square" rtlCol="0">
            <a:spAutoFit/>
          </a:bodyPr>
          <a:lstStyle/>
          <a:p>
            <a:pPr algn="just"/>
            <a:r>
              <a:rPr lang="fr-FR" sz="1200" b="1" dirty="0">
                <a:latin typeface="Montserrat" panose="00000500000000000000" pitchFamily="2" charset="0"/>
              </a:rPr>
              <a:t>63% des artisans interrogés au cours du 2</a:t>
            </a:r>
            <a:r>
              <a:rPr lang="fr-FR" sz="1200" b="1" baseline="30000" dirty="0">
                <a:latin typeface="Montserrat" panose="00000500000000000000" pitchFamily="2" charset="0"/>
              </a:rPr>
              <a:t>nd</a:t>
            </a:r>
            <a:r>
              <a:rPr lang="fr-FR" sz="1200" b="1" dirty="0">
                <a:latin typeface="Montserrat" panose="00000500000000000000" pitchFamily="2" charset="0"/>
              </a:rPr>
              <a:t> semestre 2022 pensent que le climat des affaires s’est fortement </a:t>
            </a:r>
            <a:r>
              <a:rPr lang="fr-FR" sz="1200" dirty="0">
                <a:latin typeface="Montserrat" panose="00000500000000000000" pitchFamily="2" charset="0"/>
              </a:rPr>
              <a:t>dégradé dans leur secteur d’appartenance. Ce climat d’incertitude s’observe de façon homogène sur les 5 départements.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Le secteur le plus impacté est l’alimentation : </a:t>
            </a:r>
            <a:r>
              <a:rPr lang="fr-FR" sz="1200" b="1" dirty="0">
                <a:latin typeface="Montserrat" panose="00000500000000000000" pitchFamily="2" charset="0"/>
              </a:rPr>
              <a:t>la dégradation du climat des affaires est plus marquée qu’en moyenne dans l’alimentation (10 points de plus)</a:t>
            </a:r>
            <a:r>
              <a:rPr lang="fr-FR" sz="1200" dirty="0">
                <a:latin typeface="Montserrat" panose="00000500000000000000" pitchFamily="2" charset="0"/>
              </a:rPr>
              <a:t>. Au contraire les artisans de l’alimentation sont sous-représentés parmi les artisans qui observent une amélioration du climat des affaires (4 points de moins par rapport à la moyenne).</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Les artisans les plus optimistes ont moins de 30 ans : 18 % des jeunes estiment que le climat des affaires s’est amélioré contre 10 % en moyenne ; 51 % estiment qu’il s’est dégradé contre 63 % en moyenne.</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Au contraire, les entreprises employeuses, sont davantage pessimistes qu’en moyenne notamment avec une proportion d’artisans s’exprimant sur une dégradation du climat des affaires de 68 % contre 63 % en moyenne.</a:t>
            </a:r>
          </a:p>
          <a:p>
            <a:pPr algn="just"/>
            <a:endParaRPr lang="fr-FR" sz="1200" dirty="0">
              <a:latin typeface="Montserrat" panose="00000500000000000000" pitchFamily="2" charset="0"/>
            </a:endParaRPr>
          </a:p>
          <a:p>
            <a:pPr algn="just"/>
            <a:r>
              <a:rPr lang="fr-FR" sz="1200" b="1" dirty="0">
                <a:latin typeface="Montserrat" panose="00000500000000000000" pitchFamily="2" charset="0"/>
              </a:rPr>
              <a:t>Plus le champ de vision devient macro-économique, plus les artisans sont pessimistes</a:t>
            </a:r>
            <a:r>
              <a:rPr lang="fr-FR" sz="1200" dirty="0">
                <a:latin typeface="Montserrat" panose="00000500000000000000" pitchFamily="2" charset="0"/>
              </a:rPr>
              <a:t>. Ils sont en effet 78 % à ressentir une dégradation du climat des affaires au sein de l’économie française contre 63 % au sein de leur secteur d’appartenance, soit un écart défavorable de 15 points. Cette perspective négative touche également davantage les artisans de l’alimentation (86 %) et les entreprises non-employeuses (83 %).</a:t>
            </a:r>
          </a:p>
        </p:txBody>
      </p:sp>
      <p:sp>
        <p:nvSpPr>
          <p:cNvPr id="7" name="Rectangle : avec coins rognés en diagonale 6">
            <a:extLst>
              <a:ext uri="{FF2B5EF4-FFF2-40B4-BE49-F238E27FC236}">
                <a16:creationId xmlns:a16="http://schemas.microsoft.com/office/drawing/2014/main" id="{2C9DED2C-3E18-09E1-D851-B15A097FF030}"/>
              </a:ext>
            </a:extLst>
          </p:cNvPr>
          <p:cNvSpPr/>
          <p:nvPr/>
        </p:nvSpPr>
        <p:spPr>
          <a:xfrm>
            <a:off x="286078" y="1209594"/>
            <a:ext cx="2591061" cy="432048"/>
          </a:xfrm>
          <a:prstGeom prst="snip2DiagRect">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a:latin typeface="Montserrat" panose="00000500000000000000" pitchFamily="2" charset="0"/>
              </a:rPr>
              <a:t>Le climat des affaires</a:t>
            </a:r>
          </a:p>
        </p:txBody>
      </p:sp>
      <p:sp>
        <p:nvSpPr>
          <p:cNvPr id="6" name="Rectangle 5">
            <a:extLst>
              <a:ext uri="{FF2B5EF4-FFF2-40B4-BE49-F238E27FC236}">
                <a16:creationId xmlns:a16="http://schemas.microsoft.com/office/drawing/2014/main" id="{CE8EFB92-F629-B8D3-DEA1-43AD22600E1C}"/>
              </a:ext>
            </a:extLst>
          </p:cNvPr>
          <p:cNvSpPr/>
          <p:nvPr/>
        </p:nvSpPr>
        <p:spPr>
          <a:xfrm>
            <a:off x="0" y="4489"/>
            <a:ext cx="13068000" cy="936000"/>
          </a:xfrm>
          <a:prstGeom prst="rect">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L’ACTIVITE</a:t>
            </a:r>
          </a:p>
        </p:txBody>
      </p:sp>
      <p:pic>
        <p:nvPicPr>
          <p:cNvPr id="18" name="New picture">
            <a:extLst>
              <a:ext uri="{FF2B5EF4-FFF2-40B4-BE49-F238E27FC236}">
                <a16:creationId xmlns:a16="http://schemas.microsoft.com/office/drawing/2014/main" id="{7AF2A835-67A0-00C5-85AE-CD487470D01D}"/>
              </a:ext>
            </a:extLst>
          </p:cNvPr>
          <p:cNvPicPr/>
          <p:nvPr/>
        </p:nvPicPr>
        <p:blipFill>
          <a:blip r:embed="rId2"/>
          <a:stretch>
            <a:fillRect/>
          </a:stretch>
        </p:blipFill>
        <p:spPr>
          <a:xfrm>
            <a:off x="44814" y="0"/>
            <a:ext cx="924054" cy="924054"/>
          </a:xfrm>
          <a:prstGeom prst="rect">
            <a:avLst/>
          </a:prstGeom>
        </p:spPr>
      </p:pic>
      <p:sp>
        <p:nvSpPr>
          <p:cNvPr id="3" name="ZoneTexte 2">
            <a:extLst>
              <a:ext uri="{FF2B5EF4-FFF2-40B4-BE49-F238E27FC236}">
                <a16:creationId xmlns:a16="http://schemas.microsoft.com/office/drawing/2014/main" id="{F3A54349-8CE2-B66F-B06D-00617A0CAB3C}"/>
              </a:ext>
            </a:extLst>
          </p:cNvPr>
          <p:cNvSpPr txBox="1"/>
          <p:nvPr/>
        </p:nvSpPr>
        <p:spPr>
          <a:xfrm>
            <a:off x="7018959" y="1425618"/>
            <a:ext cx="5673968" cy="461665"/>
          </a:xfrm>
          <a:prstGeom prst="rect">
            <a:avLst/>
          </a:prstGeom>
          <a:solidFill>
            <a:srgbClr val="E8B400"/>
          </a:solidFill>
          <a:ln>
            <a:solidFill>
              <a:srgbClr val="E8B400"/>
            </a:solidFill>
          </a:ln>
        </p:spPr>
        <p:txBody>
          <a:bodyPr wrap="square" rtlCol="0">
            <a:spAutoFit/>
          </a:bodyPr>
          <a:lstStyle/>
          <a:p>
            <a:pPr algn="ctr"/>
            <a:r>
              <a:rPr lang="fr-FR" sz="1200" b="1" dirty="0">
                <a:solidFill>
                  <a:schemeClr val="bg1"/>
                </a:solidFill>
                <a:latin typeface="Montserrat" panose="00000500000000000000" pitchFamily="2" charset="0"/>
              </a:rPr>
              <a:t>63 % des artisans subissent une dégradation du climat des affaires dans leur secteur</a:t>
            </a:r>
          </a:p>
        </p:txBody>
      </p:sp>
      <p:sp>
        <p:nvSpPr>
          <p:cNvPr id="5" name="ZoneTexte 4">
            <a:extLst>
              <a:ext uri="{FF2B5EF4-FFF2-40B4-BE49-F238E27FC236}">
                <a16:creationId xmlns:a16="http://schemas.microsoft.com/office/drawing/2014/main" id="{96542E8F-9DE6-FE79-A020-046F28BFFD1E}"/>
              </a:ext>
            </a:extLst>
          </p:cNvPr>
          <p:cNvSpPr txBox="1"/>
          <p:nvPr/>
        </p:nvSpPr>
        <p:spPr>
          <a:xfrm>
            <a:off x="1338320" y="6971086"/>
            <a:ext cx="4200525" cy="830997"/>
          </a:xfrm>
          <a:prstGeom prst="rect">
            <a:avLst/>
          </a:prstGeom>
          <a:solidFill>
            <a:srgbClr val="E8B400"/>
          </a:solidFill>
          <a:ln>
            <a:solidFill>
              <a:srgbClr val="E8B400"/>
            </a:solidFill>
          </a:ln>
        </p:spPr>
        <p:txBody>
          <a:bodyPr wrap="square" rtlCol="0">
            <a:spAutoFit/>
          </a:bodyPr>
          <a:lstStyle/>
          <a:p>
            <a:pPr algn="ctr"/>
            <a:r>
              <a:rPr lang="fr-FR" sz="1200" b="1">
                <a:solidFill>
                  <a:schemeClr val="bg1"/>
                </a:solidFill>
                <a:latin typeface="Montserrat" panose="00000500000000000000" pitchFamily="2" charset="0"/>
              </a:rPr>
              <a:t>Le climat des affaires s’est dégradé pour 63 % des artisans interrogés dans leur secteur d’appartenance et pour 78 % d’entre eux dans l’économie en général</a:t>
            </a:r>
          </a:p>
        </p:txBody>
      </p:sp>
      <p:sp>
        <p:nvSpPr>
          <p:cNvPr id="8" name="Flèche : angle droit 7">
            <a:extLst>
              <a:ext uri="{FF2B5EF4-FFF2-40B4-BE49-F238E27FC236}">
                <a16:creationId xmlns:a16="http://schemas.microsoft.com/office/drawing/2014/main" id="{8BE8D304-E39E-ADD3-C899-7919A102726A}"/>
              </a:ext>
            </a:extLst>
          </p:cNvPr>
          <p:cNvSpPr/>
          <p:nvPr/>
        </p:nvSpPr>
        <p:spPr>
          <a:xfrm rot="5400000">
            <a:off x="1230745" y="4837691"/>
            <a:ext cx="645456" cy="430306"/>
          </a:xfrm>
          <a:prstGeom prst="bentUpArrow">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0" name="Picture 2">
            <a:extLst>
              <a:ext uri="{FF2B5EF4-FFF2-40B4-BE49-F238E27FC236}">
                <a16:creationId xmlns:a16="http://schemas.microsoft.com/office/drawing/2014/main" id="{449ADF3E-A10D-2731-C963-D9FADEB18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145" y="1879439"/>
            <a:ext cx="24288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4F193842-8FF3-D169-9713-A4B72A34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319" y="4730116"/>
            <a:ext cx="42005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4A67F33-164C-45F0-F33C-FB4B3C174A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7" y="1879439"/>
            <a:ext cx="26860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6FFDE8A-BCFB-678D-7FE5-08EA0ADBFD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836" y="1888964"/>
            <a:ext cx="27241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0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973050" cy="554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Population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étudiée</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 </a:t>
            </a:r>
            <a:r>
              <a:rPr sz="862" b="1"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Echantillon</a:t>
            </a:r>
            <a: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total </a:t>
            </a:r>
            <a:br>
              <a:rPr sz="862" b="1"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b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Taille de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l'échantillon</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 1462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réponses</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p>
          <a:p>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Application d'un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redressement</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par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pondération</a:t>
            </a:r>
            <a:r>
              <a:rPr sz="862" b="0" i="0"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Affichage</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des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effectifs</a:t>
            </a:r>
            <a:r>
              <a:rPr sz="862" b="0" i="1" baseline="0">
                <a:solidFill>
                  <a:srgbClr val="595E62"/>
                </a:solidFill>
                <a:latin typeface="Open Sans&quot;, &quot;Helvetica Neue&quot;, Helvetica, Arial, sans-serif"/>
                <a:ea typeface="Open Sans&quot;, &quot;Helvetica Neue&quot;, Helvetica, Arial, sans-serif"/>
                <a:cs typeface="Open Sans&quot;, &quot;Helvetica Neue&quot;, Helvetica, Arial, sans-serif"/>
              </a:rPr>
              <a:t> </a:t>
            </a:r>
            <a:r>
              <a:rPr sz="862" b="0" i="1" baseline="0" err="1">
                <a:solidFill>
                  <a:srgbClr val="595E62"/>
                </a:solidFill>
                <a:latin typeface="Open Sans&quot;, &quot;Helvetica Neue&quot;, Helvetica, Arial, sans-serif"/>
                <a:ea typeface="Open Sans&quot;, &quot;Helvetica Neue&quot;, Helvetica, Arial, sans-serif"/>
                <a:cs typeface="Open Sans&quot;, &quot;Helvetica Neue&quot;, Helvetica, Arial, sans-serif"/>
              </a:rPr>
              <a:t>bruts</a:t>
            </a:r>
            <a:r>
              <a:rPr sz="862" b="0" i="0" baseline="0">
                <a:solidFill>
                  <a:srgbClr val="595E62"/>
                </a:solidFill>
                <a:latin typeface="Open Sans, Helvetica Neue, Helvetica, Arial, sans-serif"/>
                <a:ea typeface="Open Sans, Helvetica Neue, Helvetica, Arial, sans-serif"/>
                <a:cs typeface="Open Sans, Helvetica Neue, Helvetica, Arial, sans-serif"/>
              </a:rPr>
              <a:t> </a:t>
            </a:r>
          </a:p>
        </p:txBody>
      </p:sp>
      <p:sp>
        <p:nvSpPr>
          <p:cNvPr id="8" name="ZoneTexte 7">
            <a:extLst>
              <a:ext uri="{FF2B5EF4-FFF2-40B4-BE49-F238E27FC236}">
                <a16:creationId xmlns:a16="http://schemas.microsoft.com/office/drawing/2014/main" id="{EF87D1DD-F880-754B-C1A3-00115014D8B3}"/>
              </a:ext>
            </a:extLst>
          </p:cNvPr>
          <p:cNvSpPr txBox="1"/>
          <p:nvPr/>
        </p:nvSpPr>
        <p:spPr>
          <a:xfrm>
            <a:off x="5156200" y="1875304"/>
            <a:ext cx="7632700" cy="5262979"/>
          </a:xfrm>
          <a:prstGeom prst="rect">
            <a:avLst/>
          </a:prstGeom>
          <a:noFill/>
        </p:spPr>
        <p:txBody>
          <a:bodyPr wrap="square" rtlCol="0">
            <a:spAutoFit/>
          </a:bodyPr>
          <a:lstStyle/>
          <a:p>
            <a:pPr algn="just"/>
            <a:r>
              <a:rPr lang="fr-FR" sz="1200" dirty="0">
                <a:latin typeface="Montserrat" panose="00000500000000000000" pitchFamily="2" charset="0"/>
              </a:rPr>
              <a:t>En moyenne, les freins de développement les plus cités sont :</a:t>
            </a:r>
          </a:p>
          <a:p>
            <a:pPr marL="171450" indent="-171450" algn="just">
              <a:buFont typeface="Wingdings" panose="05000000000000000000" pitchFamily="2" charset="2"/>
              <a:buChar char="§"/>
            </a:pPr>
            <a:r>
              <a:rPr lang="fr-FR" sz="1200" b="1" dirty="0">
                <a:latin typeface="Montserrat" panose="00000500000000000000" pitchFamily="2" charset="0"/>
              </a:rPr>
              <a:t>Le coût des matières premières, du carburant et de l’énergie </a:t>
            </a:r>
            <a:r>
              <a:rPr lang="fr-FR" sz="1200" dirty="0">
                <a:latin typeface="Montserrat" panose="00000500000000000000" pitchFamily="2" charset="0"/>
              </a:rPr>
              <a:t>;</a:t>
            </a:r>
          </a:p>
          <a:p>
            <a:pPr marL="171450" indent="-171450" algn="just">
              <a:buFont typeface="Wingdings" panose="05000000000000000000" pitchFamily="2" charset="2"/>
              <a:buChar char="§"/>
            </a:pPr>
            <a:r>
              <a:rPr lang="fr-FR" sz="1200" b="1" dirty="0">
                <a:latin typeface="Montserrat" panose="00000500000000000000" pitchFamily="2" charset="0"/>
              </a:rPr>
              <a:t>Le poids des charges de l’entreprise </a:t>
            </a:r>
            <a:r>
              <a:rPr lang="fr-FR" sz="1200" dirty="0">
                <a:latin typeface="Montserrat" panose="00000500000000000000" pitchFamily="2" charset="0"/>
              </a:rPr>
              <a:t>;</a:t>
            </a:r>
          </a:p>
          <a:p>
            <a:pPr marL="171450" indent="-171450" algn="just">
              <a:buFont typeface="Wingdings" panose="05000000000000000000" pitchFamily="2" charset="2"/>
              <a:buChar char="§"/>
            </a:pPr>
            <a:r>
              <a:rPr lang="fr-FR" sz="1200" dirty="0">
                <a:latin typeface="Montserrat" panose="00000500000000000000" pitchFamily="2" charset="0"/>
              </a:rPr>
              <a:t>Le faible niveau d’activité et des ventes.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Les répondants ont eu la possibilité d’ordonnancer leur choix de réponse. Ainsi, </a:t>
            </a:r>
            <a:r>
              <a:rPr lang="fr-FR" sz="1200" b="1" dirty="0">
                <a:latin typeface="Montserrat" panose="00000500000000000000" pitchFamily="2" charset="0"/>
              </a:rPr>
              <a:t>la modalité la plus citée en 1</a:t>
            </a:r>
            <a:r>
              <a:rPr lang="fr-FR" sz="1200" b="1" baseline="30000" dirty="0">
                <a:latin typeface="Montserrat" panose="00000500000000000000" pitchFamily="2" charset="0"/>
              </a:rPr>
              <a:t>er</a:t>
            </a:r>
            <a:r>
              <a:rPr lang="fr-FR" sz="1200" b="1" dirty="0">
                <a:latin typeface="Montserrat" panose="00000500000000000000" pitchFamily="2" charset="0"/>
              </a:rPr>
              <a:t> choix est de loin le coût des matières premières, du carburant et de l’énergie avec 43 % des répondants</a:t>
            </a:r>
            <a:r>
              <a:rPr lang="fr-FR" sz="1200" dirty="0">
                <a:latin typeface="Montserrat" panose="00000500000000000000" pitchFamily="2" charset="0"/>
              </a:rPr>
              <a:t>. En 2</a:t>
            </a:r>
            <a:r>
              <a:rPr lang="fr-FR" sz="1200" baseline="30000" dirty="0">
                <a:latin typeface="Montserrat" panose="00000500000000000000" pitchFamily="2" charset="0"/>
              </a:rPr>
              <a:t>nd</a:t>
            </a:r>
            <a:r>
              <a:rPr lang="fr-FR" sz="1200" dirty="0">
                <a:latin typeface="Montserrat" panose="00000500000000000000" pitchFamily="2" charset="0"/>
              </a:rPr>
              <a:t> choix, deux modalités ressortent : le poids des charges sociales et fiscales (26 % des répondants) et le coût des matières premières, du carburant et de l’énergie (25 %).</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Il existe des spécificités sectorielles quant au choix le plus cité. </a:t>
            </a:r>
            <a:r>
              <a:rPr lang="fr-FR" sz="1200" b="1" dirty="0">
                <a:latin typeface="Montserrat" panose="00000500000000000000" pitchFamily="2" charset="0"/>
              </a:rPr>
              <a:t>Les secteurs de l’alimentation et du bâtiment semblent particulièrement impactés par le coût des matières premières, du carburant et de l’énergie</a:t>
            </a:r>
            <a:r>
              <a:rPr lang="fr-FR" sz="1200" dirty="0">
                <a:latin typeface="Montserrat" panose="00000500000000000000" pitchFamily="2" charset="0"/>
              </a:rPr>
              <a:t> avec respectivement 16 points et 12 points de plus qu’en moyenne. Le faible niveau d’activité et des ventes semblent davantage toucher les secteurs de la production et des services : respectivement 54 % et 41 % contre 34 % tous secteurs confondus. Les difficultés à s’approvisionner ressortent par ailleurs dans le bâtiment avec un écart positif de 11 points.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On notera par ailleurs que le coût des matières premières, de l’énergie et du carburant impacte davantage les profils employeurs que les profils non-employeurs (83 % contre 71 %). Ces-derniers sont en revanche en proie à une baisse d’activité plus marquée que les entreprises employeuses avec une part de 41 % contre 24 %.</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Concernant la question de l’âge des dirigeants, le faible niveau d’activité et des ventes est surreprésenté chez les jeunes de moins de 30 ans et les seniors de plus de 55 ans avec un écart positif respectif de 10 et 9 points. Pour finir les plus jeunes semblent plus exposés qu’en moyenne à la concurrence (10 points de plus qu’en moyenne) et aux difficultés à obtenir un financement (9 points de plus).</a:t>
            </a:r>
          </a:p>
        </p:txBody>
      </p:sp>
      <p:sp>
        <p:nvSpPr>
          <p:cNvPr id="3" name="Rectangle 2">
            <a:extLst>
              <a:ext uri="{FF2B5EF4-FFF2-40B4-BE49-F238E27FC236}">
                <a16:creationId xmlns:a16="http://schemas.microsoft.com/office/drawing/2014/main" id="{3D03A781-97A8-C1A1-5837-438C8139298B}"/>
              </a:ext>
            </a:extLst>
          </p:cNvPr>
          <p:cNvSpPr/>
          <p:nvPr/>
        </p:nvSpPr>
        <p:spPr>
          <a:xfrm>
            <a:off x="11128" y="6839"/>
            <a:ext cx="13068000" cy="936000"/>
          </a:xfrm>
          <a:prstGeom prst="rect">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L’ACTIVITE</a:t>
            </a:r>
          </a:p>
        </p:txBody>
      </p:sp>
      <p:pic>
        <p:nvPicPr>
          <p:cNvPr id="7" name="New picture"/>
          <p:cNvPicPr/>
          <p:nvPr/>
        </p:nvPicPr>
        <p:blipFill>
          <a:blip r:embed="rId2"/>
          <a:stretch>
            <a:fillRect/>
          </a:stretch>
        </p:blipFill>
        <p:spPr>
          <a:xfrm>
            <a:off x="76200" y="25624"/>
            <a:ext cx="924054" cy="924054"/>
          </a:xfrm>
          <a:prstGeom prst="rect">
            <a:avLst/>
          </a:prstGeom>
        </p:spPr>
      </p:pic>
      <p:sp>
        <p:nvSpPr>
          <p:cNvPr id="10" name="Rectangle : avec coins rognés en diagonale 9">
            <a:extLst>
              <a:ext uri="{FF2B5EF4-FFF2-40B4-BE49-F238E27FC236}">
                <a16:creationId xmlns:a16="http://schemas.microsoft.com/office/drawing/2014/main" id="{1B2619BE-8AF8-D0C6-A3B0-D8D2E71E70A5}"/>
              </a:ext>
            </a:extLst>
          </p:cNvPr>
          <p:cNvSpPr/>
          <p:nvPr/>
        </p:nvSpPr>
        <p:spPr>
          <a:xfrm>
            <a:off x="295275" y="1183669"/>
            <a:ext cx="4690872" cy="432048"/>
          </a:xfrm>
          <a:prstGeom prst="snip2DiagRect">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Les freins de développement rencontrés</a:t>
            </a:r>
          </a:p>
        </p:txBody>
      </p:sp>
      <p:sp>
        <p:nvSpPr>
          <p:cNvPr id="5" name="Rectangle 4">
            <a:extLst>
              <a:ext uri="{FF2B5EF4-FFF2-40B4-BE49-F238E27FC236}">
                <a16:creationId xmlns:a16="http://schemas.microsoft.com/office/drawing/2014/main" id="{00E522A6-4921-A50D-5872-4229D57B4D5F}"/>
              </a:ext>
            </a:extLst>
          </p:cNvPr>
          <p:cNvSpPr/>
          <p:nvPr/>
        </p:nvSpPr>
        <p:spPr>
          <a:xfrm>
            <a:off x="6427606" y="1399693"/>
            <a:ext cx="5077248" cy="312622"/>
          </a:xfrm>
          <a:prstGeom prst="rect">
            <a:avLst/>
          </a:prstGeom>
          <a:solidFill>
            <a:srgbClr val="E8B400"/>
          </a:solidFill>
          <a:ln>
            <a:solidFill>
              <a:srgbClr val="E8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latin typeface="Montserrat" panose="00000500000000000000" pitchFamily="2" charset="0"/>
              </a:rPr>
              <a:t>71% des artisans rencontrent des freins de développement</a:t>
            </a:r>
          </a:p>
        </p:txBody>
      </p:sp>
      <p:pic>
        <p:nvPicPr>
          <p:cNvPr id="6148" name="Picture 4">
            <a:extLst>
              <a:ext uri="{FF2B5EF4-FFF2-40B4-BE49-F238E27FC236}">
                <a16:creationId xmlns:a16="http://schemas.microsoft.com/office/drawing/2014/main" id="{51BCE05E-5EF3-CD70-1670-756B0BD78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75" y="1847850"/>
            <a:ext cx="4248472" cy="59729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289F8F-DC0A-DDD9-0315-EE83F29DC461}"/>
              </a:ext>
            </a:extLst>
          </p:cNvPr>
          <p:cNvSpPr/>
          <p:nvPr/>
        </p:nvSpPr>
        <p:spPr>
          <a:xfrm>
            <a:off x="0" y="0"/>
            <a:ext cx="13068000" cy="936000"/>
          </a:xfrm>
          <a:prstGeom prst="rect">
            <a:avLst/>
          </a:prstGeom>
          <a:solidFill>
            <a:srgbClr val="A8131D"/>
          </a:solidFill>
          <a:ln>
            <a:solidFill>
              <a:srgbClr val="A81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latin typeface="Montserrat" panose="00000500000000000000" pitchFamily="2" charset="0"/>
              </a:rPr>
              <a:t>LA TRESORERIE</a:t>
            </a:r>
          </a:p>
        </p:txBody>
      </p:sp>
      <p:pic>
        <p:nvPicPr>
          <p:cNvPr id="8" name="New picture"/>
          <p:cNvPicPr/>
          <p:nvPr/>
        </p:nvPicPr>
        <p:blipFill>
          <a:blip r:embed="rId3"/>
          <a:stretch>
            <a:fillRect/>
          </a:stretch>
        </p:blipFill>
        <p:spPr>
          <a:xfrm>
            <a:off x="20906" y="25574"/>
            <a:ext cx="887055" cy="766478"/>
          </a:xfrm>
          <a:prstGeom prst="rect">
            <a:avLst/>
          </a:prstGeom>
        </p:spPr>
      </p:pic>
      <p:sp>
        <p:nvSpPr>
          <p:cNvPr id="10" name="Rectangle : avec coins rognés en diagonale 9">
            <a:extLst>
              <a:ext uri="{FF2B5EF4-FFF2-40B4-BE49-F238E27FC236}">
                <a16:creationId xmlns:a16="http://schemas.microsoft.com/office/drawing/2014/main" id="{1280955A-C49B-9B44-810B-592AD164D5AD}"/>
              </a:ext>
            </a:extLst>
          </p:cNvPr>
          <p:cNvSpPr/>
          <p:nvPr/>
        </p:nvSpPr>
        <p:spPr>
          <a:xfrm>
            <a:off x="334275" y="1210848"/>
            <a:ext cx="2774086" cy="432048"/>
          </a:xfrm>
          <a:prstGeom prst="snip2DiagRect">
            <a:avLst/>
          </a:prstGeom>
          <a:solidFill>
            <a:srgbClr val="A8131D"/>
          </a:solidFill>
          <a:ln>
            <a:solidFill>
              <a:srgbClr val="A81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a:latin typeface="Montserrat" panose="00000500000000000000" pitchFamily="2" charset="0"/>
              </a:rPr>
              <a:t>Le niveau de trésorerie</a:t>
            </a:r>
          </a:p>
        </p:txBody>
      </p:sp>
      <p:sp>
        <p:nvSpPr>
          <p:cNvPr id="11" name="ZoneTexte 10">
            <a:extLst>
              <a:ext uri="{FF2B5EF4-FFF2-40B4-BE49-F238E27FC236}">
                <a16:creationId xmlns:a16="http://schemas.microsoft.com/office/drawing/2014/main" id="{93668578-C4E3-86F8-411C-AE1BD582570F}"/>
              </a:ext>
            </a:extLst>
          </p:cNvPr>
          <p:cNvSpPr txBox="1"/>
          <p:nvPr/>
        </p:nvSpPr>
        <p:spPr>
          <a:xfrm>
            <a:off x="6983719" y="1847850"/>
            <a:ext cx="5805181" cy="4893647"/>
          </a:xfrm>
          <a:prstGeom prst="rect">
            <a:avLst/>
          </a:prstGeom>
          <a:noFill/>
        </p:spPr>
        <p:txBody>
          <a:bodyPr wrap="square" rtlCol="0">
            <a:spAutoFit/>
          </a:bodyPr>
          <a:lstStyle/>
          <a:p>
            <a:pPr algn="just"/>
            <a:r>
              <a:rPr lang="fr-FR" sz="1200" b="1" dirty="0">
                <a:latin typeface="Montserrat" panose="00000500000000000000" pitchFamily="2" charset="0"/>
              </a:rPr>
              <a:t>Le secteur de la production se démarque par un niveau de trésorerie plus défavorable qu’en moyenne </a:t>
            </a:r>
            <a:r>
              <a:rPr lang="fr-FR" sz="1200" dirty="0">
                <a:latin typeface="Montserrat" panose="00000500000000000000" pitchFamily="2" charset="0"/>
              </a:rPr>
              <a:t>(écart négatif de 8 points).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Au contraire, </a:t>
            </a:r>
            <a:r>
              <a:rPr lang="fr-FR" sz="1200" b="1" dirty="0">
                <a:latin typeface="Montserrat" panose="00000500000000000000" pitchFamily="2" charset="0"/>
              </a:rPr>
              <a:t>le niveau de liquidité disponible semble plus important chez les artisans du bâtiment </a:t>
            </a:r>
            <a:r>
              <a:rPr lang="fr-FR" sz="1200" dirty="0">
                <a:latin typeface="Montserrat" panose="00000500000000000000" pitchFamily="2" charset="0"/>
              </a:rPr>
              <a:t>puisqu’ils sont 56 % à déclarer avoir un niveau de trésorerie sain contre 49 % en moyenne.</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Côté spécificités géographiques, les artisans manchois se démarquent favorablement de leurs confrères normands. En effet, ils sont 58 % à ne pas rencontrer de difficultés de trésorerie contre 49 % en moyenne.</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Enfin, les dirigeants de plus de 55 ans et les profils employeurs sont également en meilleure santé financière qu’en moyenne avec un écart positif respectif de 5 et 8 points.</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Le climat d’incertitude est prédominant quant aux prévisions du prochain semestre (36 % des artisans). L’écart entre les entreprises artisanales qui anticipent une amélioration de leur niveau de trésorerie et ceux qui anticipent l’inverse reste faible (4 points d’écart). </a:t>
            </a:r>
          </a:p>
          <a:p>
            <a:pPr algn="just"/>
            <a:endParaRPr lang="fr-FR" sz="1200" dirty="0">
              <a:latin typeface="Montserrat" panose="00000500000000000000" pitchFamily="2" charset="0"/>
            </a:endParaRPr>
          </a:p>
          <a:p>
            <a:pPr algn="just"/>
            <a:r>
              <a:rPr lang="fr-FR" sz="1200" dirty="0">
                <a:latin typeface="Montserrat" panose="00000500000000000000" pitchFamily="2" charset="0"/>
              </a:rPr>
              <a:t>Les artisans de l’alimentation sont les plus pessimistes (41 % prévoient des difficultés de trésorerie contre 34 % en moyenne) au contraire des artisans les plus âgés (+55 ans) (40 % n’anticipent pas de difficultés contre 30 % en moyenne).</a:t>
            </a:r>
          </a:p>
          <a:p>
            <a:endParaRPr lang="fr-FR" sz="1200" dirty="0">
              <a:latin typeface="Montserrat" panose="00000500000000000000" pitchFamily="2" charset="0"/>
            </a:endParaRPr>
          </a:p>
        </p:txBody>
      </p:sp>
      <p:sp>
        <p:nvSpPr>
          <p:cNvPr id="4" name="ZoneTexte 3">
            <a:extLst>
              <a:ext uri="{FF2B5EF4-FFF2-40B4-BE49-F238E27FC236}">
                <a16:creationId xmlns:a16="http://schemas.microsoft.com/office/drawing/2014/main" id="{C61DBB9B-08A4-ECF1-8010-FFBCDFAEEAE0}"/>
              </a:ext>
            </a:extLst>
          </p:cNvPr>
          <p:cNvSpPr txBox="1"/>
          <p:nvPr/>
        </p:nvSpPr>
        <p:spPr>
          <a:xfrm>
            <a:off x="6983720" y="1426872"/>
            <a:ext cx="5805180" cy="276999"/>
          </a:xfrm>
          <a:prstGeom prst="rect">
            <a:avLst/>
          </a:prstGeom>
          <a:solidFill>
            <a:srgbClr val="A8131D"/>
          </a:solidFill>
          <a:ln>
            <a:solidFill>
              <a:srgbClr val="A8131D"/>
            </a:solidFill>
          </a:ln>
        </p:spPr>
        <p:txBody>
          <a:bodyPr wrap="square" rtlCol="0">
            <a:spAutoFit/>
          </a:bodyPr>
          <a:lstStyle/>
          <a:p>
            <a:pPr algn="ctr"/>
            <a:r>
              <a:rPr lang="fr-FR" sz="1200" b="1">
                <a:solidFill>
                  <a:schemeClr val="bg1"/>
                </a:solidFill>
                <a:latin typeface="Montserrat" panose="00000500000000000000" pitchFamily="2" charset="0"/>
              </a:rPr>
              <a:t>51 % des artisans jugent leur niveau de trésorerie préoccupant</a:t>
            </a:r>
          </a:p>
        </p:txBody>
      </p:sp>
      <p:sp>
        <p:nvSpPr>
          <p:cNvPr id="5" name="ZoneTexte 4">
            <a:extLst>
              <a:ext uri="{FF2B5EF4-FFF2-40B4-BE49-F238E27FC236}">
                <a16:creationId xmlns:a16="http://schemas.microsoft.com/office/drawing/2014/main" id="{73F068E5-2FA1-42C2-C1F6-8A89E77C6B04}"/>
              </a:ext>
            </a:extLst>
          </p:cNvPr>
          <p:cNvSpPr txBox="1"/>
          <p:nvPr/>
        </p:nvSpPr>
        <p:spPr>
          <a:xfrm>
            <a:off x="2014739" y="6959600"/>
            <a:ext cx="3055172" cy="646331"/>
          </a:xfrm>
          <a:prstGeom prst="rect">
            <a:avLst/>
          </a:prstGeom>
          <a:solidFill>
            <a:srgbClr val="A8131D"/>
          </a:solidFill>
          <a:ln>
            <a:solidFill>
              <a:srgbClr val="A8131D"/>
            </a:solidFill>
          </a:ln>
        </p:spPr>
        <p:txBody>
          <a:bodyPr wrap="square" rtlCol="0">
            <a:spAutoFit/>
          </a:bodyPr>
          <a:lstStyle/>
          <a:p>
            <a:pPr algn="ctr"/>
            <a:r>
              <a:rPr lang="fr-FR" sz="1200" b="1">
                <a:solidFill>
                  <a:schemeClr val="bg1"/>
                </a:solidFill>
                <a:latin typeface="Montserrat" panose="00000500000000000000" pitchFamily="2" charset="0"/>
              </a:rPr>
              <a:t>36 % des artisans sont dans l’incertitude quant à leur niveau de trésorerie de début 2023</a:t>
            </a:r>
          </a:p>
        </p:txBody>
      </p:sp>
      <p:sp>
        <p:nvSpPr>
          <p:cNvPr id="6" name="Flèche : angle droit 5">
            <a:extLst>
              <a:ext uri="{FF2B5EF4-FFF2-40B4-BE49-F238E27FC236}">
                <a16:creationId xmlns:a16="http://schemas.microsoft.com/office/drawing/2014/main" id="{C468FD85-615F-9DBF-6136-B33C0BC0B7BB}"/>
              </a:ext>
            </a:extLst>
          </p:cNvPr>
          <p:cNvSpPr/>
          <p:nvPr/>
        </p:nvSpPr>
        <p:spPr>
          <a:xfrm rot="5400000">
            <a:off x="1328406" y="4852869"/>
            <a:ext cx="645456" cy="418145"/>
          </a:xfrm>
          <a:prstGeom prst="bentUpArrow">
            <a:avLst/>
          </a:prstGeom>
          <a:solidFill>
            <a:srgbClr val="A8131D"/>
          </a:solidFill>
          <a:ln>
            <a:solidFill>
              <a:srgbClr val="A81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a:extLst>
              <a:ext uri="{FF2B5EF4-FFF2-40B4-BE49-F238E27FC236}">
                <a16:creationId xmlns:a16="http://schemas.microsoft.com/office/drawing/2014/main" id="{AEF3EECC-65EA-F77F-EFA0-FA54986DD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1" y="1853282"/>
            <a:ext cx="268605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CAC230-2F7A-9610-A9DD-C27D0D7ED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889" y="1847850"/>
            <a:ext cx="24288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00276A1-51A9-123A-573D-48EEACC6AE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452" y="1847850"/>
            <a:ext cx="2743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424F221-0743-A8DA-20A7-ABD33404D9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2061" y="4672282"/>
            <a:ext cx="4200526" cy="225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3.1.30"/>
  <p:tag name="AS_OS" val="Microsoft Windows NT 10.0.17763.0"/>
  <p:tag name="AS_RELEASE_DATE" val="2020.08.14"/>
  <p:tag name="AS_TITLE" val="Aspose.Slides for .NET Standard 2.0"/>
  <p:tag name="AS_VERSION" val="20.8"/>
</p:tagLst>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txDef>
      <a:spPr>
        <a:noFill/>
      </a:spPr>
      <a:bodyPr wrap="square" rtlCol="0">
        <a:spAutoFit/>
      </a:bodyPr>
      <a:lstStyle>
        <a:defPPr algn="l">
          <a:defRPr sz="1400" dirty="0">
            <a:latin typeface="Montserrat" panose="00000500000000000000" pitchFamily="2" charset="0"/>
          </a:defRPr>
        </a:defPPr>
      </a:lstStyle>
    </a:txDef>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46</TotalTime>
  <Words>7578</Words>
  <Application>Microsoft Office PowerPoint</Application>
  <PresentationFormat>Personnalisé</PresentationFormat>
  <Paragraphs>375</Paragraphs>
  <Slides>26</Slides>
  <Notes>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Arial</vt:lpstr>
      <vt:lpstr>Calibri</vt:lpstr>
      <vt:lpstr>Calibri Light</vt:lpstr>
      <vt:lpstr>Montserrat</vt:lpstr>
      <vt:lpstr>Open Sans", "Helvetica Neue", Helvetica, Arial, sans-serif</vt:lpstr>
      <vt:lpstr>Open Sans, Helvetica Neue, Helvetica, Arial, sans-serif</vt:lpstr>
      <vt:lpstr>Rockwell</vt:lpstr>
      <vt:lpstr>Wingdings</vt:lpstr>
      <vt:lpstr>Atlas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SOUBIROUSE Florence</dc:creator>
  <cp:lastModifiedBy>MINOUFLET Loïc</cp:lastModifiedBy>
  <cp:revision>1</cp:revision>
  <cp:lastPrinted>2023-06-13T12:45:01Z</cp:lastPrinted>
  <dcterms:created xsi:type="dcterms:W3CDTF">2022-11-23T08:43:26Z</dcterms:created>
  <dcterms:modified xsi:type="dcterms:W3CDTF">2023-06-29T10:16:18Z</dcterms:modified>
</cp:coreProperties>
</file>